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video/unknown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media/image19.gif" ContentType="image/gif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413" r:id="rId3"/>
    <p:sldId id="404" r:id="rId4"/>
    <p:sldId id="405" r:id="rId5"/>
    <p:sldId id="406" r:id="rId6"/>
    <p:sldId id="407" r:id="rId7"/>
    <p:sldId id="408" r:id="rId8"/>
    <p:sldId id="409" r:id="rId9"/>
    <p:sldId id="412" r:id="rId10"/>
    <p:sldId id="411" r:id="rId11"/>
    <p:sldId id="25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0000"/>
    <a:srgbClr val="253B56"/>
    <a:srgbClr val="1A9144"/>
    <a:srgbClr val="A3191A"/>
    <a:srgbClr val="97A6B2"/>
    <a:srgbClr val="36597E"/>
    <a:srgbClr val="FFFFFF"/>
    <a:srgbClr val="27405C"/>
    <a:srgbClr val="294361"/>
    <a:srgbClr val="2C47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3565EB-BFDA-4804-ABB2-68F546E8F921}" v="69" dt="2019-01-09T15:22:39.2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>
      <p:cViewPr varScale="1">
        <p:scale>
          <a:sx n="84" d="100"/>
          <a:sy n="84" d="100"/>
        </p:scale>
        <p:origin x="48" y="13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 Shabat" userId="de1d83504b79423d" providerId="LiveId" clId="{D23565EB-BFDA-4804-ABB2-68F546E8F921}"/>
    <pc:docChg chg="addSld delSld modSld">
      <pc:chgData name="Matt Shabat" userId="de1d83504b79423d" providerId="LiveId" clId="{D23565EB-BFDA-4804-ABB2-68F546E8F921}" dt="2019-01-09T15:22:39.226" v="167"/>
      <pc:docMkLst>
        <pc:docMk/>
      </pc:docMkLst>
      <pc:sldChg chg="modSp">
        <pc:chgData name="Matt Shabat" userId="de1d83504b79423d" providerId="LiveId" clId="{D23565EB-BFDA-4804-ABB2-68F546E8F921}" dt="2019-01-08T23:15:40.345" v="30" actId="20577"/>
        <pc:sldMkLst>
          <pc:docMk/>
          <pc:sldMk cId="176759845" sldId="404"/>
        </pc:sldMkLst>
        <pc:spChg chg="mod">
          <ac:chgData name="Matt Shabat" userId="de1d83504b79423d" providerId="LiveId" clId="{D23565EB-BFDA-4804-ABB2-68F546E8F921}" dt="2019-01-08T23:15:40.345" v="30" actId="20577"/>
          <ac:spMkLst>
            <pc:docMk/>
            <pc:sldMk cId="176759845" sldId="404"/>
            <ac:spMk id="12" creationId="{F71093B9-A6D8-4BED-9749-C77144530816}"/>
          </ac:spMkLst>
        </pc:spChg>
      </pc:sldChg>
      <pc:sldChg chg="modSp add del">
        <pc:chgData name="Matt Shabat" userId="de1d83504b79423d" providerId="LiveId" clId="{D23565EB-BFDA-4804-ABB2-68F546E8F921}" dt="2019-01-09T15:20:02.941" v="166" actId="113"/>
        <pc:sldMkLst>
          <pc:docMk/>
          <pc:sldMk cId="2291348942" sldId="405"/>
        </pc:sldMkLst>
        <pc:spChg chg="mod">
          <ac:chgData name="Matt Shabat" userId="de1d83504b79423d" providerId="LiveId" clId="{D23565EB-BFDA-4804-ABB2-68F546E8F921}" dt="2019-01-09T15:20:02.941" v="166" actId="113"/>
          <ac:spMkLst>
            <pc:docMk/>
            <pc:sldMk cId="2291348942" sldId="405"/>
            <ac:spMk id="2" creationId="{ED4108AE-0BB6-41C6-B323-7029A2B26B8B}"/>
          </ac:spMkLst>
        </pc:spChg>
      </pc:sldChg>
      <pc:sldChg chg="addSp modSp modAnim">
        <pc:chgData name="Matt Shabat" userId="de1d83504b79423d" providerId="LiveId" clId="{D23565EB-BFDA-4804-ABB2-68F546E8F921}" dt="2019-01-08T23:43:06.272" v="133" actId="20577"/>
        <pc:sldMkLst>
          <pc:docMk/>
          <pc:sldMk cId="1279225260" sldId="406"/>
        </pc:sldMkLst>
        <pc:spChg chg="mod">
          <ac:chgData name="Matt Shabat" userId="de1d83504b79423d" providerId="LiveId" clId="{D23565EB-BFDA-4804-ABB2-68F546E8F921}" dt="2019-01-08T23:40:41.071" v="114" actId="14100"/>
          <ac:spMkLst>
            <pc:docMk/>
            <pc:sldMk cId="1279225260" sldId="406"/>
            <ac:spMk id="8" creationId="{D704FD9A-E265-4CB7-8C83-32B7580CD7AD}"/>
          </ac:spMkLst>
        </pc:spChg>
        <pc:spChg chg="mod">
          <ac:chgData name="Matt Shabat" userId="de1d83504b79423d" providerId="LiveId" clId="{D23565EB-BFDA-4804-ABB2-68F546E8F921}" dt="2019-01-08T23:43:06.272" v="133" actId="20577"/>
          <ac:spMkLst>
            <pc:docMk/>
            <pc:sldMk cId="1279225260" sldId="406"/>
            <ac:spMk id="9" creationId="{CD48D48E-B90D-4418-B732-B1AF94FFD9C7}"/>
          </ac:spMkLst>
        </pc:spChg>
        <pc:picChg chg="add mod">
          <ac:chgData name="Matt Shabat" userId="de1d83504b79423d" providerId="LiveId" clId="{D23565EB-BFDA-4804-ABB2-68F546E8F921}" dt="2019-01-08T23:42:12.165" v="128" actId="14100"/>
          <ac:picMkLst>
            <pc:docMk/>
            <pc:sldMk cId="1279225260" sldId="406"/>
            <ac:picMk id="3" creationId="{493BB36B-6BAD-4758-98C2-21FE2514B2F1}"/>
          </ac:picMkLst>
        </pc:picChg>
      </pc:sldChg>
      <pc:sldChg chg="addSp modSp modAnim">
        <pc:chgData name="Matt Shabat" userId="de1d83504b79423d" providerId="LiveId" clId="{D23565EB-BFDA-4804-ABB2-68F546E8F921}" dt="2019-01-08T23:58:39.557" v="163"/>
        <pc:sldMkLst>
          <pc:docMk/>
          <pc:sldMk cId="2138482245" sldId="408"/>
        </pc:sldMkLst>
        <pc:spChg chg="mod">
          <ac:chgData name="Matt Shabat" userId="de1d83504b79423d" providerId="LiveId" clId="{D23565EB-BFDA-4804-ABB2-68F546E8F921}" dt="2019-01-08T23:46:44.987" v="147" actId="164"/>
          <ac:spMkLst>
            <pc:docMk/>
            <pc:sldMk cId="2138482245" sldId="408"/>
            <ac:spMk id="4" creationId="{1E69B756-099D-4486-9BF0-EB75969F62B0}"/>
          </ac:spMkLst>
        </pc:spChg>
        <pc:spChg chg="mod">
          <ac:chgData name="Matt Shabat" userId="de1d83504b79423d" providerId="LiveId" clId="{D23565EB-BFDA-4804-ABB2-68F546E8F921}" dt="2019-01-08T23:46:44.987" v="147" actId="164"/>
          <ac:spMkLst>
            <pc:docMk/>
            <pc:sldMk cId="2138482245" sldId="408"/>
            <ac:spMk id="5" creationId="{3C868568-0017-4AF5-88BE-206A5D111BA5}"/>
          </ac:spMkLst>
        </pc:spChg>
        <pc:spChg chg="mod">
          <ac:chgData name="Matt Shabat" userId="de1d83504b79423d" providerId="LiveId" clId="{D23565EB-BFDA-4804-ABB2-68F546E8F921}" dt="2019-01-08T23:46:44.987" v="147" actId="164"/>
          <ac:spMkLst>
            <pc:docMk/>
            <pc:sldMk cId="2138482245" sldId="408"/>
            <ac:spMk id="6" creationId="{5DB0C4FD-1D2F-4441-BFF0-7D6CB7DC485E}"/>
          </ac:spMkLst>
        </pc:spChg>
        <pc:spChg chg="mod">
          <ac:chgData name="Matt Shabat" userId="de1d83504b79423d" providerId="LiveId" clId="{D23565EB-BFDA-4804-ABB2-68F546E8F921}" dt="2019-01-08T23:46:44.987" v="147" actId="164"/>
          <ac:spMkLst>
            <pc:docMk/>
            <pc:sldMk cId="2138482245" sldId="408"/>
            <ac:spMk id="7" creationId="{E0B8F0F2-1556-414E-9252-47D637531368}"/>
          </ac:spMkLst>
        </pc:spChg>
        <pc:spChg chg="mod">
          <ac:chgData name="Matt Shabat" userId="de1d83504b79423d" providerId="LiveId" clId="{D23565EB-BFDA-4804-ABB2-68F546E8F921}" dt="2019-01-08T23:46:44.987" v="147" actId="164"/>
          <ac:spMkLst>
            <pc:docMk/>
            <pc:sldMk cId="2138482245" sldId="408"/>
            <ac:spMk id="8" creationId="{26E32853-CC3F-492A-81C4-A738B58F9F44}"/>
          </ac:spMkLst>
        </pc:spChg>
        <pc:grpChg chg="add mod">
          <ac:chgData name="Matt Shabat" userId="de1d83504b79423d" providerId="LiveId" clId="{D23565EB-BFDA-4804-ABB2-68F546E8F921}" dt="2019-01-08T23:46:44.987" v="147" actId="164"/>
          <ac:grpSpMkLst>
            <pc:docMk/>
            <pc:sldMk cId="2138482245" sldId="408"/>
            <ac:grpSpMk id="9" creationId="{DE00D652-3652-4016-BF1F-B7473519545C}"/>
          </ac:grpSpMkLst>
        </pc:grpChg>
        <pc:graphicFrameChg chg="mod">
          <ac:chgData name="Matt Shabat" userId="de1d83504b79423d" providerId="LiveId" clId="{D23565EB-BFDA-4804-ABB2-68F546E8F921}" dt="2019-01-08T23:46:44.987" v="147" actId="164"/>
          <ac:graphicFrameMkLst>
            <pc:docMk/>
            <pc:sldMk cId="2138482245" sldId="408"/>
            <ac:graphicFrameMk id="3" creationId="{20D5F16E-B1A8-45FC-947D-743A781C23E6}"/>
          </ac:graphicFrameMkLst>
        </pc:graphicFrameChg>
        <pc:picChg chg="add mod">
          <ac:chgData name="Matt Shabat" userId="de1d83504b79423d" providerId="LiveId" clId="{D23565EB-BFDA-4804-ABB2-68F546E8F921}" dt="2019-01-08T23:55:32.423" v="154" actId="1076"/>
          <ac:picMkLst>
            <pc:docMk/>
            <pc:sldMk cId="2138482245" sldId="408"/>
            <ac:picMk id="10" creationId="{FA10FEF6-DCAC-471B-A70F-93B2B1364ACE}"/>
          </ac:picMkLst>
        </pc:picChg>
      </pc:sldChg>
      <pc:sldChg chg="modSp modAnim">
        <pc:chgData name="Matt Shabat" userId="de1d83504b79423d" providerId="LiveId" clId="{D23565EB-BFDA-4804-ABB2-68F546E8F921}" dt="2019-01-09T15:22:39.226" v="167"/>
        <pc:sldMkLst>
          <pc:docMk/>
          <pc:sldMk cId="1058329793" sldId="413"/>
        </pc:sldMkLst>
        <pc:spChg chg="mod">
          <ac:chgData name="Matt Shabat" userId="de1d83504b79423d" providerId="LiveId" clId="{D23565EB-BFDA-4804-ABB2-68F546E8F921}" dt="2019-01-08T23:14:04.659" v="1" actId="403"/>
          <ac:spMkLst>
            <pc:docMk/>
            <pc:sldMk cId="1058329793" sldId="413"/>
            <ac:spMk id="3" creationId="{D4FDD07F-AAA1-4F8F-8B7E-F9585155869C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29ABEF-39A5-9344-A1CC-89499CCE9284}" type="doc">
      <dgm:prSet loTypeId="urn:microsoft.com/office/officeart/2005/8/layout/equation1" loCatId="" qsTypeId="urn:microsoft.com/office/officeart/2005/8/quickstyle/simple1" qsCatId="simple" csTypeId="urn:microsoft.com/office/officeart/2005/8/colors/accent1_2" csCatId="accent1" phldr="1"/>
      <dgm:spPr/>
    </dgm:pt>
    <dgm:pt modelId="{591CD464-C5F9-D544-95F9-47FB49F32F34}">
      <dgm:prSet phldrT="[Text]" custT="1"/>
      <dgm:spPr>
        <a:solidFill>
          <a:srgbClr val="253B56"/>
        </a:solidFill>
      </dgm:spPr>
      <dgm:t>
        <a:bodyPr/>
        <a:lstStyle/>
        <a:p>
          <a:r>
            <a:rPr lang="en-US" sz="1800" dirty="0">
              <a:latin typeface="Avenir Medium" panose="02000603020000020003" pitchFamily="2" charset="0"/>
            </a:rPr>
            <a:t>Signature Based Solutions</a:t>
          </a:r>
        </a:p>
      </dgm:t>
    </dgm:pt>
    <dgm:pt modelId="{C2D10D87-5CBD-FD45-B9FB-125ABAC7CFF5}" type="parTrans" cxnId="{E61A7E9D-8F13-9644-A324-79F43CC54E99}">
      <dgm:prSet/>
      <dgm:spPr/>
      <dgm:t>
        <a:bodyPr/>
        <a:lstStyle/>
        <a:p>
          <a:endParaRPr lang="en-US"/>
        </a:p>
      </dgm:t>
    </dgm:pt>
    <dgm:pt modelId="{EBA023ED-BDA3-284C-8D99-34E7DBC22C42}" type="sibTrans" cxnId="{E61A7E9D-8F13-9644-A324-79F43CC54E99}">
      <dgm:prSet/>
      <dgm:spPr>
        <a:solidFill>
          <a:srgbClr val="97A6B2"/>
        </a:solidFill>
      </dgm:spPr>
      <dgm:t>
        <a:bodyPr/>
        <a:lstStyle/>
        <a:p>
          <a:endParaRPr lang="en-US"/>
        </a:p>
      </dgm:t>
    </dgm:pt>
    <dgm:pt modelId="{21276B43-8353-EB40-B5DB-F3A5C86A5F9B}">
      <dgm:prSet phldrT="[Text]" custT="1"/>
      <dgm:spPr>
        <a:solidFill>
          <a:srgbClr val="253B56"/>
        </a:solidFill>
      </dgm:spPr>
      <dgm:t>
        <a:bodyPr/>
        <a:lstStyle/>
        <a:p>
          <a:r>
            <a:rPr lang="en-US" sz="1800" dirty="0">
              <a:latin typeface="Avenir Medium" panose="02000603020000020003" pitchFamily="2" charset="0"/>
            </a:rPr>
            <a:t>Heuristics</a:t>
          </a:r>
        </a:p>
      </dgm:t>
    </dgm:pt>
    <dgm:pt modelId="{FA0C2D7E-1575-CE46-8086-71999EDC49AB}" type="parTrans" cxnId="{B065FF10-2E7C-854F-9FBF-EE119F34B376}">
      <dgm:prSet/>
      <dgm:spPr/>
      <dgm:t>
        <a:bodyPr/>
        <a:lstStyle/>
        <a:p>
          <a:endParaRPr lang="en-US"/>
        </a:p>
      </dgm:t>
    </dgm:pt>
    <dgm:pt modelId="{9146CF84-9539-9847-878F-379F459F6747}" type="sibTrans" cxnId="{B065FF10-2E7C-854F-9FBF-EE119F34B376}">
      <dgm:prSet/>
      <dgm:spPr>
        <a:solidFill>
          <a:srgbClr val="97A6B2"/>
        </a:solidFill>
      </dgm:spPr>
      <dgm:t>
        <a:bodyPr/>
        <a:lstStyle/>
        <a:p>
          <a:endParaRPr lang="en-US"/>
        </a:p>
      </dgm:t>
    </dgm:pt>
    <dgm:pt modelId="{98439C8D-573D-5548-8069-E3BBE65A5EB9}">
      <dgm:prSet phldrT="[Text]" custT="1"/>
      <dgm:spPr>
        <a:solidFill>
          <a:srgbClr val="253B56"/>
        </a:solidFill>
      </dgm:spPr>
      <dgm:t>
        <a:bodyPr/>
        <a:lstStyle/>
        <a:p>
          <a:pPr algn="ctr"/>
          <a:r>
            <a:rPr lang="en-US" sz="1600" b="0" u="none" dirty="0">
              <a:latin typeface="Avenir Medium" panose="02000603020000020003" pitchFamily="2" charset="0"/>
            </a:rPr>
            <a:t>Looking for Emergent Properties</a:t>
          </a:r>
        </a:p>
      </dgm:t>
    </dgm:pt>
    <dgm:pt modelId="{F445EAD3-F0FD-8C4A-B4CD-6BE8A3ADD2CA}" type="parTrans" cxnId="{4844C4E1-B20E-3246-B214-405A504C1AEC}">
      <dgm:prSet/>
      <dgm:spPr/>
      <dgm:t>
        <a:bodyPr/>
        <a:lstStyle/>
        <a:p>
          <a:endParaRPr lang="en-US"/>
        </a:p>
      </dgm:t>
    </dgm:pt>
    <dgm:pt modelId="{678C27DE-8549-D945-A119-1A574F1132CB}" type="sibTrans" cxnId="{4844C4E1-B20E-3246-B214-405A504C1AEC}">
      <dgm:prSet/>
      <dgm:spPr/>
      <dgm:t>
        <a:bodyPr/>
        <a:lstStyle/>
        <a:p>
          <a:endParaRPr lang="en-US"/>
        </a:p>
      </dgm:t>
    </dgm:pt>
    <dgm:pt modelId="{88DBA0AC-DB1B-9F42-8C58-E6CC77A8D173}">
      <dgm:prSet phldrT="[Text]" custT="1"/>
      <dgm:spPr>
        <a:solidFill>
          <a:srgbClr val="253B56"/>
        </a:solidFill>
      </dgm:spPr>
      <dgm:t>
        <a:bodyPr/>
        <a:lstStyle/>
        <a:p>
          <a:r>
            <a:rPr lang="en-US" sz="1800" dirty="0">
              <a:latin typeface="Avenir Medium" panose="02000603020000020003" pitchFamily="2" charset="0"/>
            </a:rPr>
            <a:t>Behavior</a:t>
          </a:r>
        </a:p>
      </dgm:t>
    </dgm:pt>
    <dgm:pt modelId="{5CB64F3A-D21A-B644-B049-AC97785B378B}" type="parTrans" cxnId="{91F5D05D-8B9B-F045-ACF5-AE3AD71A77B7}">
      <dgm:prSet/>
      <dgm:spPr/>
      <dgm:t>
        <a:bodyPr/>
        <a:lstStyle/>
        <a:p>
          <a:endParaRPr lang="en-US"/>
        </a:p>
      </dgm:t>
    </dgm:pt>
    <dgm:pt modelId="{FBD89714-E6F4-9444-A0B5-EFC2901C575E}" type="sibTrans" cxnId="{91F5D05D-8B9B-F045-ACF5-AE3AD71A77B7}">
      <dgm:prSet/>
      <dgm:spPr>
        <a:solidFill>
          <a:srgbClr val="97A6B2"/>
        </a:solidFill>
      </dgm:spPr>
      <dgm:t>
        <a:bodyPr/>
        <a:lstStyle/>
        <a:p>
          <a:endParaRPr lang="en-US"/>
        </a:p>
      </dgm:t>
    </dgm:pt>
    <dgm:pt modelId="{F84D7563-5098-5043-BF78-25CA659F5C7F}" type="pres">
      <dgm:prSet presAssocID="{7629ABEF-39A5-9344-A1CC-89499CCE9284}" presName="linearFlow" presStyleCnt="0">
        <dgm:presLayoutVars>
          <dgm:dir/>
          <dgm:resizeHandles val="exact"/>
        </dgm:presLayoutVars>
      </dgm:prSet>
      <dgm:spPr/>
    </dgm:pt>
    <dgm:pt modelId="{F67FE5DF-2FF2-9A4F-9B9F-2D31B0EDE94E}" type="pres">
      <dgm:prSet presAssocID="{591CD464-C5F9-D544-95F9-47FB49F32F34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982640-E34D-3943-98D5-7B4001709151}" type="pres">
      <dgm:prSet presAssocID="{EBA023ED-BDA3-284C-8D99-34E7DBC22C42}" presName="spacerL" presStyleCnt="0"/>
      <dgm:spPr/>
    </dgm:pt>
    <dgm:pt modelId="{AEE3A39A-6A2D-6B46-8539-6C3038FF03DD}" type="pres">
      <dgm:prSet presAssocID="{EBA023ED-BDA3-284C-8D99-34E7DBC22C42}" presName="sibTrans" presStyleLbl="sibTrans2D1" presStyleIdx="0" presStyleCnt="3"/>
      <dgm:spPr/>
      <dgm:t>
        <a:bodyPr/>
        <a:lstStyle/>
        <a:p>
          <a:endParaRPr lang="en-US"/>
        </a:p>
      </dgm:t>
    </dgm:pt>
    <dgm:pt modelId="{88AB74AF-E7C4-9445-83BA-A6F7A830282D}" type="pres">
      <dgm:prSet presAssocID="{EBA023ED-BDA3-284C-8D99-34E7DBC22C42}" presName="spacerR" presStyleCnt="0"/>
      <dgm:spPr/>
    </dgm:pt>
    <dgm:pt modelId="{A96F5461-1E46-524F-BBAE-7B0C7DB164F8}" type="pres">
      <dgm:prSet presAssocID="{21276B43-8353-EB40-B5DB-F3A5C86A5F9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A2220B-6F51-1343-A571-357F22E28D1A}" type="pres">
      <dgm:prSet presAssocID="{9146CF84-9539-9847-878F-379F459F6747}" presName="spacerL" presStyleCnt="0"/>
      <dgm:spPr/>
    </dgm:pt>
    <dgm:pt modelId="{1B7DA01C-37B0-8848-9BF4-53EC9D4AC78B}" type="pres">
      <dgm:prSet presAssocID="{9146CF84-9539-9847-878F-379F459F6747}" presName="sibTrans" presStyleLbl="sibTrans2D1" presStyleIdx="1" presStyleCnt="3"/>
      <dgm:spPr/>
      <dgm:t>
        <a:bodyPr/>
        <a:lstStyle/>
        <a:p>
          <a:endParaRPr lang="en-US"/>
        </a:p>
      </dgm:t>
    </dgm:pt>
    <dgm:pt modelId="{607D3345-1136-E24C-B51B-495B2B19F647}" type="pres">
      <dgm:prSet presAssocID="{9146CF84-9539-9847-878F-379F459F6747}" presName="spacerR" presStyleCnt="0"/>
      <dgm:spPr/>
    </dgm:pt>
    <dgm:pt modelId="{4B5B4A4C-58D2-8945-8370-AB0C653BDBB4}" type="pres">
      <dgm:prSet presAssocID="{88DBA0AC-DB1B-9F42-8C58-E6CC77A8D173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60AFA0-FEF8-3A41-8A25-53A855D48408}" type="pres">
      <dgm:prSet presAssocID="{FBD89714-E6F4-9444-A0B5-EFC2901C575E}" presName="spacerL" presStyleCnt="0"/>
      <dgm:spPr/>
    </dgm:pt>
    <dgm:pt modelId="{6A98E190-1008-9D4D-A2C5-A83E6A3080E9}" type="pres">
      <dgm:prSet presAssocID="{FBD89714-E6F4-9444-A0B5-EFC2901C575E}" presName="sibTrans" presStyleLbl="sibTrans2D1" presStyleIdx="2" presStyleCnt="3"/>
      <dgm:spPr/>
      <dgm:t>
        <a:bodyPr/>
        <a:lstStyle/>
        <a:p>
          <a:endParaRPr lang="en-US"/>
        </a:p>
      </dgm:t>
    </dgm:pt>
    <dgm:pt modelId="{6CF98DEB-75F9-F149-AA0B-1CCF8064F60B}" type="pres">
      <dgm:prSet presAssocID="{FBD89714-E6F4-9444-A0B5-EFC2901C575E}" presName="spacerR" presStyleCnt="0"/>
      <dgm:spPr/>
    </dgm:pt>
    <dgm:pt modelId="{E0CDC0CC-36E2-9C45-BEC7-E95B0ABF4B3B}" type="pres">
      <dgm:prSet presAssocID="{98439C8D-573D-5548-8069-E3BBE65A5EB9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126CFDB-10C7-3B40-9C3E-C383127EBCD4}" type="presOf" srcId="{FBD89714-E6F4-9444-A0B5-EFC2901C575E}" destId="{6A98E190-1008-9D4D-A2C5-A83E6A3080E9}" srcOrd="0" destOrd="0" presId="urn:microsoft.com/office/officeart/2005/8/layout/equation1"/>
    <dgm:cxn modelId="{DB76702A-B092-5749-9D1A-A32358CFB724}" type="presOf" srcId="{88DBA0AC-DB1B-9F42-8C58-E6CC77A8D173}" destId="{4B5B4A4C-58D2-8945-8370-AB0C653BDBB4}" srcOrd="0" destOrd="0" presId="urn:microsoft.com/office/officeart/2005/8/layout/equation1"/>
    <dgm:cxn modelId="{7762CC41-4EF6-6043-A811-9545AFE4CCD8}" type="presOf" srcId="{21276B43-8353-EB40-B5DB-F3A5C86A5F9B}" destId="{A96F5461-1E46-524F-BBAE-7B0C7DB164F8}" srcOrd="0" destOrd="0" presId="urn:microsoft.com/office/officeart/2005/8/layout/equation1"/>
    <dgm:cxn modelId="{4844C4E1-B20E-3246-B214-405A504C1AEC}" srcId="{7629ABEF-39A5-9344-A1CC-89499CCE9284}" destId="{98439C8D-573D-5548-8069-E3BBE65A5EB9}" srcOrd="3" destOrd="0" parTransId="{F445EAD3-F0FD-8C4A-B4CD-6BE8A3ADD2CA}" sibTransId="{678C27DE-8549-D945-A119-1A574F1132CB}"/>
    <dgm:cxn modelId="{524CD2D7-6326-B44E-BD9C-CFC1710EA672}" type="presOf" srcId="{EBA023ED-BDA3-284C-8D99-34E7DBC22C42}" destId="{AEE3A39A-6A2D-6B46-8539-6C3038FF03DD}" srcOrd="0" destOrd="0" presId="urn:microsoft.com/office/officeart/2005/8/layout/equation1"/>
    <dgm:cxn modelId="{B065FF10-2E7C-854F-9FBF-EE119F34B376}" srcId="{7629ABEF-39A5-9344-A1CC-89499CCE9284}" destId="{21276B43-8353-EB40-B5DB-F3A5C86A5F9B}" srcOrd="1" destOrd="0" parTransId="{FA0C2D7E-1575-CE46-8086-71999EDC49AB}" sibTransId="{9146CF84-9539-9847-878F-379F459F6747}"/>
    <dgm:cxn modelId="{5E06053B-938B-A243-8F05-FF61485E501A}" type="presOf" srcId="{98439C8D-573D-5548-8069-E3BBE65A5EB9}" destId="{E0CDC0CC-36E2-9C45-BEC7-E95B0ABF4B3B}" srcOrd="0" destOrd="0" presId="urn:microsoft.com/office/officeart/2005/8/layout/equation1"/>
    <dgm:cxn modelId="{91F5D05D-8B9B-F045-ACF5-AE3AD71A77B7}" srcId="{7629ABEF-39A5-9344-A1CC-89499CCE9284}" destId="{88DBA0AC-DB1B-9F42-8C58-E6CC77A8D173}" srcOrd="2" destOrd="0" parTransId="{5CB64F3A-D21A-B644-B049-AC97785B378B}" sibTransId="{FBD89714-E6F4-9444-A0B5-EFC2901C575E}"/>
    <dgm:cxn modelId="{E38F9435-CEFA-E147-99B9-BE9D39681BC1}" type="presOf" srcId="{7629ABEF-39A5-9344-A1CC-89499CCE9284}" destId="{F84D7563-5098-5043-BF78-25CA659F5C7F}" srcOrd="0" destOrd="0" presId="urn:microsoft.com/office/officeart/2005/8/layout/equation1"/>
    <dgm:cxn modelId="{E61A7E9D-8F13-9644-A324-79F43CC54E99}" srcId="{7629ABEF-39A5-9344-A1CC-89499CCE9284}" destId="{591CD464-C5F9-D544-95F9-47FB49F32F34}" srcOrd="0" destOrd="0" parTransId="{C2D10D87-5CBD-FD45-B9FB-125ABAC7CFF5}" sibTransId="{EBA023ED-BDA3-284C-8D99-34E7DBC22C42}"/>
    <dgm:cxn modelId="{C7F7A1E0-471C-DB47-BBBC-E0A798C73E5C}" type="presOf" srcId="{591CD464-C5F9-D544-95F9-47FB49F32F34}" destId="{F67FE5DF-2FF2-9A4F-9B9F-2D31B0EDE94E}" srcOrd="0" destOrd="0" presId="urn:microsoft.com/office/officeart/2005/8/layout/equation1"/>
    <dgm:cxn modelId="{D7CCE088-DE66-C440-AD4B-AA2BEAE95478}" type="presOf" srcId="{9146CF84-9539-9847-878F-379F459F6747}" destId="{1B7DA01C-37B0-8848-9BF4-53EC9D4AC78B}" srcOrd="0" destOrd="0" presId="urn:microsoft.com/office/officeart/2005/8/layout/equation1"/>
    <dgm:cxn modelId="{7451388A-38B0-2C42-A4A0-DD564A14BAFC}" type="presParOf" srcId="{F84D7563-5098-5043-BF78-25CA659F5C7F}" destId="{F67FE5DF-2FF2-9A4F-9B9F-2D31B0EDE94E}" srcOrd="0" destOrd="0" presId="urn:microsoft.com/office/officeart/2005/8/layout/equation1"/>
    <dgm:cxn modelId="{9EB27BAE-0D4D-F344-81A3-BBE8556ACA52}" type="presParOf" srcId="{F84D7563-5098-5043-BF78-25CA659F5C7F}" destId="{FB982640-E34D-3943-98D5-7B4001709151}" srcOrd="1" destOrd="0" presId="urn:microsoft.com/office/officeart/2005/8/layout/equation1"/>
    <dgm:cxn modelId="{9EE80546-1EE1-5147-835C-8EEEE9EA6B1C}" type="presParOf" srcId="{F84D7563-5098-5043-BF78-25CA659F5C7F}" destId="{AEE3A39A-6A2D-6B46-8539-6C3038FF03DD}" srcOrd="2" destOrd="0" presId="urn:microsoft.com/office/officeart/2005/8/layout/equation1"/>
    <dgm:cxn modelId="{96CA0897-D93F-D947-8604-E79B3F86A990}" type="presParOf" srcId="{F84D7563-5098-5043-BF78-25CA659F5C7F}" destId="{88AB74AF-E7C4-9445-83BA-A6F7A830282D}" srcOrd="3" destOrd="0" presId="urn:microsoft.com/office/officeart/2005/8/layout/equation1"/>
    <dgm:cxn modelId="{2372AA39-2D00-054E-BCAA-A7138B09E539}" type="presParOf" srcId="{F84D7563-5098-5043-BF78-25CA659F5C7F}" destId="{A96F5461-1E46-524F-BBAE-7B0C7DB164F8}" srcOrd="4" destOrd="0" presId="urn:microsoft.com/office/officeart/2005/8/layout/equation1"/>
    <dgm:cxn modelId="{76A658F7-9361-A34E-A6E3-201F6C3A3437}" type="presParOf" srcId="{F84D7563-5098-5043-BF78-25CA659F5C7F}" destId="{C8A2220B-6F51-1343-A571-357F22E28D1A}" srcOrd="5" destOrd="0" presId="urn:microsoft.com/office/officeart/2005/8/layout/equation1"/>
    <dgm:cxn modelId="{DBE55EF1-51F8-794A-A6F1-B6E56A16E1B6}" type="presParOf" srcId="{F84D7563-5098-5043-BF78-25CA659F5C7F}" destId="{1B7DA01C-37B0-8848-9BF4-53EC9D4AC78B}" srcOrd="6" destOrd="0" presId="urn:microsoft.com/office/officeart/2005/8/layout/equation1"/>
    <dgm:cxn modelId="{AFC34FBB-ED48-2142-B578-49E64A757D8B}" type="presParOf" srcId="{F84D7563-5098-5043-BF78-25CA659F5C7F}" destId="{607D3345-1136-E24C-B51B-495B2B19F647}" srcOrd="7" destOrd="0" presId="urn:microsoft.com/office/officeart/2005/8/layout/equation1"/>
    <dgm:cxn modelId="{4E812ADA-F3F1-3548-906E-BB39B2CA442B}" type="presParOf" srcId="{F84D7563-5098-5043-BF78-25CA659F5C7F}" destId="{4B5B4A4C-58D2-8945-8370-AB0C653BDBB4}" srcOrd="8" destOrd="0" presId="urn:microsoft.com/office/officeart/2005/8/layout/equation1"/>
    <dgm:cxn modelId="{4DCC277C-FBAB-294A-B18B-0CA972FC1310}" type="presParOf" srcId="{F84D7563-5098-5043-BF78-25CA659F5C7F}" destId="{0460AFA0-FEF8-3A41-8A25-53A855D48408}" srcOrd="9" destOrd="0" presId="urn:microsoft.com/office/officeart/2005/8/layout/equation1"/>
    <dgm:cxn modelId="{F386C6BD-7D3A-0544-AD18-4C7B4F0C5061}" type="presParOf" srcId="{F84D7563-5098-5043-BF78-25CA659F5C7F}" destId="{6A98E190-1008-9D4D-A2C5-A83E6A3080E9}" srcOrd="10" destOrd="0" presId="urn:microsoft.com/office/officeart/2005/8/layout/equation1"/>
    <dgm:cxn modelId="{06B693A6-03C7-6D41-BC96-45EC43D434C5}" type="presParOf" srcId="{F84D7563-5098-5043-BF78-25CA659F5C7F}" destId="{6CF98DEB-75F9-F149-AA0B-1CCF8064F60B}" srcOrd="11" destOrd="0" presId="urn:microsoft.com/office/officeart/2005/8/layout/equation1"/>
    <dgm:cxn modelId="{7D1AAAAD-F69D-5C4F-85D1-579CD23A3828}" type="presParOf" srcId="{F84D7563-5098-5043-BF78-25CA659F5C7F}" destId="{E0CDC0CC-36E2-9C45-BEC7-E95B0ABF4B3B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994BD6-5F71-C444-9B69-884D43CE688D}" type="doc">
      <dgm:prSet loTypeId="urn:microsoft.com/office/officeart/2005/8/layout/pyramid1" loCatId="" qsTypeId="urn:microsoft.com/office/officeart/2005/8/quickstyle/simple1" qsCatId="simple" csTypeId="urn:microsoft.com/office/officeart/2005/8/colors/accent1_5" csCatId="accent1" phldr="1"/>
      <dgm:spPr/>
    </dgm:pt>
    <dgm:pt modelId="{34993BA1-E6DA-564C-93F8-140BBA8C4D77}">
      <dgm:prSet phldrT="[Text]" custT="1"/>
      <dgm:spPr>
        <a:solidFill>
          <a:srgbClr val="253B56"/>
        </a:solidFill>
      </dgm:spPr>
      <dgm:t>
        <a:bodyPr anchor="b"/>
        <a:lstStyle/>
        <a:p>
          <a:pPr algn="ctr"/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TTPs</a:t>
          </a:r>
        </a:p>
      </dgm:t>
    </dgm:pt>
    <dgm:pt modelId="{6F2E5102-E6DC-2A4B-9F3C-7B82176DCB3A}" type="parTrans" cxnId="{30E23686-AB07-4443-91C6-E695C8DF54FF}">
      <dgm:prSet/>
      <dgm:spPr/>
      <dgm:t>
        <a:bodyPr/>
        <a:lstStyle/>
        <a:p>
          <a:endParaRPr lang="en-US"/>
        </a:p>
      </dgm:t>
    </dgm:pt>
    <dgm:pt modelId="{61D808C5-2CFD-2548-AB4B-A48FD8534A15}" type="sibTrans" cxnId="{30E23686-AB07-4443-91C6-E695C8DF54FF}">
      <dgm:prSet/>
      <dgm:spPr/>
      <dgm:t>
        <a:bodyPr/>
        <a:lstStyle/>
        <a:p>
          <a:endParaRPr lang="en-US"/>
        </a:p>
      </dgm:t>
    </dgm:pt>
    <dgm:pt modelId="{D23FD663-8100-1C44-B358-88F8FA5AA3F4}">
      <dgm:prSet phldrT="[Text]" custT="1"/>
      <dgm:spPr>
        <a:solidFill>
          <a:srgbClr val="27405C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Tools</a:t>
          </a:r>
        </a:p>
      </dgm:t>
    </dgm:pt>
    <dgm:pt modelId="{EBCEE972-EE4E-A14C-BD9C-FDA45BFD5DAA}" type="parTrans" cxnId="{04FC8209-526F-F84D-ACD2-B169BE3AB1E8}">
      <dgm:prSet/>
      <dgm:spPr/>
      <dgm:t>
        <a:bodyPr/>
        <a:lstStyle/>
        <a:p>
          <a:endParaRPr lang="en-US"/>
        </a:p>
      </dgm:t>
    </dgm:pt>
    <dgm:pt modelId="{1833EE76-D626-E640-936B-067DEABEED17}" type="sibTrans" cxnId="{04FC8209-526F-F84D-ACD2-B169BE3AB1E8}">
      <dgm:prSet/>
      <dgm:spPr/>
      <dgm:t>
        <a:bodyPr/>
        <a:lstStyle/>
        <a:p>
          <a:endParaRPr lang="en-US"/>
        </a:p>
      </dgm:t>
    </dgm:pt>
    <dgm:pt modelId="{8BF02F4A-5D1C-AC4E-963C-71B1B502F43E}">
      <dgm:prSet phldrT="[Text]" custT="1"/>
      <dgm:spPr>
        <a:solidFill>
          <a:srgbClr val="294361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Network / Host Artifacts</a:t>
          </a:r>
        </a:p>
      </dgm:t>
    </dgm:pt>
    <dgm:pt modelId="{6FCD6392-D92F-504E-B741-ED9D6E9A412A}" type="parTrans" cxnId="{7C11633E-C414-CE48-805B-F712C4876167}">
      <dgm:prSet/>
      <dgm:spPr/>
      <dgm:t>
        <a:bodyPr/>
        <a:lstStyle/>
        <a:p>
          <a:endParaRPr lang="en-US"/>
        </a:p>
      </dgm:t>
    </dgm:pt>
    <dgm:pt modelId="{2A89F9B7-B0E0-1C48-8D72-5C4E6D356C03}" type="sibTrans" cxnId="{7C11633E-C414-CE48-805B-F712C4876167}">
      <dgm:prSet/>
      <dgm:spPr/>
      <dgm:t>
        <a:bodyPr/>
        <a:lstStyle/>
        <a:p>
          <a:endParaRPr lang="en-US"/>
        </a:p>
      </dgm:t>
    </dgm:pt>
    <dgm:pt modelId="{9A1C48FE-968B-DB4E-A101-3D13D19C0D2A}">
      <dgm:prSet phldrT="[Text]" custT="1"/>
      <dgm:spPr>
        <a:solidFill>
          <a:srgbClr val="2C4766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URL / SMTP</a:t>
          </a:r>
        </a:p>
      </dgm:t>
    </dgm:pt>
    <dgm:pt modelId="{4BD8DE58-6E69-3B49-B161-7E9DAEFCB6A4}" type="parTrans" cxnId="{91811FD2-A2BC-614F-8EE4-CF68C383D016}">
      <dgm:prSet/>
      <dgm:spPr/>
      <dgm:t>
        <a:bodyPr/>
        <a:lstStyle/>
        <a:p>
          <a:endParaRPr lang="en-US"/>
        </a:p>
      </dgm:t>
    </dgm:pt>
    <dgm:pt modelId="{4E6314FD-549C-824C-B5C6-D41AFA4C3C2C}" type="sibTrans" cxnId="{91811FD2-A2BC-614F-8EE4-CF68C383D016}">
      <dgm:prSet/>
      <dgm:spPr/>
      <dgm:t>
        <a:bodyPr/>
        <a:lstStyle/>
        <a:p>
          <a:endParaRPr lang="en-US"/>
        </a:p>
      </dgm:t>
    </dgm:pt>
    <dgm:pt modelId="{84FC31A5-4473-DF47-A96D-43B4635F90A5}">
      <dgm:prSet phldrT="[Text]" custT="1"/>
      <dgm:spPr>
        <a:solidFill>
          <a:srgbClr val="2F4E6F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IP Address</a:t>
          </a:r>
        </a:p>
      </dgm:t>
    </dgm:pt>
    <dgm:pt modelId="{7E1E3A99-AB69-E943-B820-6167E9E1A38E}" type="parTrans" cxnId="{6825B857-C56A-AF4B-81BB-83F0F01CEE77}">
      <dgm:prSet/>
      <dgm:spPr/>
      <dgm:t>
        <a:bodyPr/>
        <a:lstStyle/>
        <a:p>
          <a:endParaRPr lang="en-US"/>
        </a:p>
      </dgm:t>
    </dgm:pt>
    <dgm:pt modelId="{D42B43CF-E822-D04C-8C63-5A9CDF3B8E59}" type="sibTrans" cxnId="{6825B857-C56A-AF4B-81BB-83F0F01CEE77}">
      <dgm:prSet/>
      <dgm:spPr/>
      <dgm:t>
        <a:bodyPr/>
        <a:lstStyle/>
        <a:p>
          <a:endParaRPr lang="en-US"/>
        </a:p>
      </dgm:t>
    </dgm:pt>
    <dgm:pt modelId="{6B4D4F78-1C09-524B-A57E-F6996676E59C}">
      <dgm:prSet phldrT="[Text]" custT="1"/>
      <dgm:spPr>
        <a:solidFill>
          <a:srgbClr val="36597E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File Hashes</a:t>
          </a:r>
        </a:p>
      </dgm:t>
    </dgm:pt>
    <dgm:pt modelId="{F5E82E70-BC99-214E-97B0-122CB9411690}" type="parTrans" cxnId="{7F993A05-2674-004A-8ADA-AA82E13FCDD5}">
      <dgm:prSet/>
      <dgm:spPr/>
      <dgm:t>
        <a:bodyPr/>
        <a:lstStyle/>
        <a:p>
          <a:endParaRPr lang="en-US"/>
        </a:p>
      </dgm:t>
    </dgm:pt>
    <dgm:pt modelId="{D63BC874-69E4-BD49-92C4-60A361E82594}" type="sibTrans" cxnId="{7F993A05-2674-004A-8ADA-AA82E13FCDD5}">
      <dgm:prSet/>
      <dgm:spPr/>
      <dgm:t>
        <a:bodyPr/>
        <a:lstStyle/>
        <a:p>
          <a:endParaRPr lang="en-US"/>
        </a:p>
      </dgm:t>
    </dgm:pt>
    <dgm:pt modelId="{8AACFA26-0EAB-0640-9C15-933AA7106E51}">
      <dgm:prSet phldrT="[Text]" custT="1"/>
      <dgm:spPr>
        <a:solidFill>
          <a:srgbClr val="A3191A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Effects</a:t>
          </a:r>
        </a:p>
      </dgm:t>
    </dgm:pt>
    <dgm:pt modelId="{9722F2E3-F94C-3045-BF93-1C38B7806F78}" type="parTrans" cxnId="{3179657A-6D42-0341-A18F-02C657C3781A}">
      <dgm:prSet/>
      <dgm:spPr/>
      <dgm:t>
        <a:bodyPr/>
        <a:lstStyle/>
        <a:p>
          <a:endParaRPr lang="en-US"/>
        </a:p>
      </dgm:t>
    </dgm:pt>
    <dgm:pt modelId="{63B15C6D-9E4F-EB4B-B0A2-405190C4269A}" type="sibTrans" cxnId="{3179657A-6D42-0341-A18F-02C657C3781A}">
      <dgm:prSet/>
      <dgm:spPr/>
      <dgm:t>
        <a:bodyPr/>
        <a:lstStyle/>
        <a:p>
          <a:endParaRPr lang="en-US"/>
        </a:p>
      </dgm:t>
    </dgm:pt>
    <dgm:pt modelId="{76B52C29-94E3-4542-8B1E-06B368E59F0F}" type="pres">
      <dgm:prSet presAssocID="{06994BD6-5F71-C444-9B69-884D43CE688D}" presName="Name0" presStyleCnt="0">
        <dgm:presLayoutVars>
          <dgm:dir/>
          <dgm:animLvl val="lvl"/>
          <dgm:resizeHandles val="exact"/>
        </dgm:presLayoutVars>
      </dgm:prSet>
      <dgm:spPr/>
    </dgm:pt>
    <dgm:pt modelId="{D4D4CFCB-277F-314F-A5F9-864578C023E4}" type="pres">
      <dgm:prSet presAssocID="{34993BA1-E6DA-564C-93F8-140BBA8C4D77}" presName="Name8" presStyleCnt="0"/>
      <dgm:spPr/>
    </dgm:pt>
    <dgm:pt modelId="{A40A9D00-1D11-6249-992F-6CF9163387DF}" type="pres">
      <dgm:prSet presAssocID="{34993BA1-E6DA-564C-93F8-140BBA8C4D77}" presName="level" presStyleLbl="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E5AA6E-D6AE-5143-AC76-C561E1A67016}" type="pres">
      <dgm:prSet presAssocID="{34993BA1-E6DA-564C-93F8-140BBA8C4D7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7E423F-6E93-1348-9876-05A9FF92A3F0}" type="pres">
      <dgm:prSet presAssocID="{D23FD663-8100-1C44-B358-88F8FA5AA3F4}" presName="Name8" presStyleCnt="0"/>
      <dgm:spPr/>
    </dgm:pt>
    <dgm:pt modelId="{D13739E7-3E97-C147-B3B9-547D15E5DD4F}" type="pres">
      <dgm:prSet presAssocID="{D23FD663-8100-1C44-B358-88F8FA5AA3F4}" presName="level" presStyleLbl="node1" presStyleIdx="1" presStyleCnt="7" custScaleY="8653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B3014A-1086-9B44-86B2-E8FC8B6B201F}" type="pres">
      <dgm:prSet presAssocID="{D23FD663-8100-1C44-B358-88F8FA5AA3F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C1907E-9906-6C43-92B7-FAAADE83E994}" type="pres">
      <dgm:prSet presAssocID="{8BF02F4A-5D1C-AC4E-963C-71B1B502F43E}" presName="Name8" presStyleCnt="0"/>
      <dgm:spPr/>
    </dgm:pt>
    <dgm:pt modelId="{D0162447-BAC2-554C-B478-430B93BF7C60}" type="pres">
      <dgm:prSet presAssocID="{8BF02F4A-5D1C-AC4E-963C-71B1B502F43E}" presName="level" presStyleLbl="node1" presStyleIdx="2" presStyleCnt="7" custScaleY="11252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A6E223-DF90-E14A-993C-335E22F260CE}" type="pres">
      <dgm:prSet presAssocID="{8BF02F4A-5D1C-AC4E-963C-71B1B502F43E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51A142-262C-0E4B-8E62-EF783B5BE3FF}" type="pres">
      <dgm:prSet presAssocID="{9A1C48FE-968B-DB4E-A101-3D13D19C0D2A}" presName="Name8" presStyleCnt="0"/>
      <dgm:spPr/>
    </dgm:pt>
    <dgm:pt modelId="{FBFBCB08-A441-9448-AF96-68C36929F6DD}" type="pres">
      <dgm:prSet presAssocID="{9A1C48FE-968B-DB4E-A101-3D13D19C0D2A}" presName="level" presStyleLbl="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17EB28-CF84-D448-8029-AFBAB1754DF5}" type="pres">
      <dgm:prSet presAssocID="{9A1C48FE-968B-DB4E-A101-3D13D19C0D2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D1E450-7428-2047-B77C-9B88AB892802}" type="pres">
      <dgm:prSet presAssocID="{84FC31A5-4473-DF47-A96D-43B4635F90A5}" presName="Name8" presStyleCnt="0"/>
      <dgm:spPr/>
    </dgm:pt>
    <dgm:pt modelId="{95C60445-06B9-EC46-962B-D7F6873D56AA}" type="pres">
      <dgm:prSet presAssocID="{84FC31A5-4473-DF47-A96D-43B4635F90A5}" presName="level" presStyleLbl="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73E301-21A7-4742-BF6B-3B2904CEDA03}" type="pres">
      <dgm:prSet presAssocID="{84FC31A5-4473-DF47-A96D-43B4635F90A5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860E5C-84A7-864C-8657-6D3DD4D7E1CE}" type="pres">
      <dgm:prSet presAssocID="{6B4D4F78-1C09-524B-A57E-F6996676E59C}" presName="Name8" presStyleCnt="0"/>
      <dgm:spPr/>
    </dgm:pt>
    <dgm:pt modelId="{3C0E7E36-EB16-C147-875C-48A89CFAF375}" type="pres">
      <dgm:prSet presAssocID="{6B4D4F78-1C09-524B-A57E-F6996676E59C}" presName="level" presStyleLbl="node1" presStyleIdx="5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ACC4E1-BEAF-FA48-B400-E63707066AD6}" type="pres">
      <dgm:prSet presAssocID="{6B4D4F78-1C09-524B-A57E-F6996676E59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82D5CA-B1C9-1847-B1F5-2D5C471EF837}" type="pres">
      <dgm:prSet presAssocID="{8AACFA26-0EAB-0640-9C15-933AA7106E51}" presName="Name8" presStyleCnt="0"/>
      <dgm:spPr/>
    </dgm:pt>
    <dgm:pt modelId="{C5AAD637-A5BA-B44C-AE1D-9E18800137D2}" type="pres">
      <dgm:prSet presAssocID="{8AACFA26-0EAB-0640-9C15-933AA7106E51}" presName="level" presStyleLbl="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FF7774-10D4-5B40-8F01-218EF8CD950D}" type="pres">
      <dgm:prSet presAssocID="{8AACFA26-0EAB-0640-9C15-933AA7106E5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8571D3E-F243-184C-92A7-4C1AEC6A42C3}" type="presOf" srcId="{34993BA1-E6DA-564C-93F8-140BBA8C4D77}" destId="{A40A9D00-1D11-6249-992F-6CF9163387DF}" srcOrd="0" destOrd="0" presId="urn:microsoft.com/office/officeart/2005/8/layout/pyramid1"/>
    <dgm:cxn modelId="{7F993A05-2674-004A-8ADA-AA82E13FCDD5}" srcId="{06994BD6-5F71-C444-9B69-884D43CE688D}" destId="{6B4D4F78-1C09-524B-A57E-F6996676E59C}" srcOrd="5" destOrd="0" parTransId="{F5E82E70-BC99-214E-97B0-122CB9411690}" sibTransId="{D63BC874-69E4-BD49-92C4-60A361E82594}"/>
    <dgm:cxn modelId="{0BB6BBFB-682E-EF41-B71C-A1B3BA4BFD6D}" type="presOf" srcId="{84FC31A5-4473-DF47-A96D-43B4635F90A5}" destId="{FF73E301-21A7-4742-BF6B-3B2904CEDA03}" srcOrd="1" destOrd="0" presId="urn:microsoft.com/office/officeart/2005/8/layout/pyramid1"/>
    <dgm:cxn modelId="{C8233DD1-1993-B34F-A456-8A61907ED323}" type="presOf" srcId="{8BF02F4A-5D1C-AC4E-963C-71B1B502F43E}" destId="{A0A6E223-DF90-E14A-993C-335E22F260CE}" srcOrd="1" destOrd="0" presId="urn:microsoft.com/office/officeart/2005/8/layout/pyramid1"/>
    <dgm:cxn modelId="{0D31BC1F-0F83-4743-B743-9F4DD6A5F722}" type="presOf" srcId="{8AACFA26-0EAB-0640-9C15-933AA7106E51}" destId="{FEFF7774-10D4-5B40-8F01-218EF8CD950D}" srcOrd="1" destOrd="0" presId="urn:microsoft.com/office/officeart/2005/8/layout/pyramid1"/>
    <dgm:cxn modelId="{13B140B8-5141-EC4B-9FFA-6C91941E6A61}" type="presOf" srcId="{84FC31A5-4473-DF47-A96D-43B4635F90A5}" destId="{95C60445-06B9-EC46-962B-D7F6873D56AA}" srcOrd="0" destOrd="0" presId="urn:microsoft.com/office/officeart/2005/8/layout/pyramid1"/>
    <dgm:cxn modelId="{3179657A-6D42-0341-A18F-02C657C3781A}" srcId="{06994BD6-5F71-C444-9B69-884D43CE688D}" destId="{8AACFA26-0EAB-0640-9C15-933AA7106E51}" srcOrd="6" destOrd="0" parTransId="{9722F2E3-F94C-3045-BF93-1C38B7806F78}" sibTransId="{63B15C6D-9E4F-EB4B-B0A2-405190C4269A}"/>
    <dgm:cxn modelId="{7C11633E-C414-CE48-805B-F712C4876167}" srcId="{06994BD6-5F71-C444-9B69-884D43CE688D}" destId="{8BF02F4A-5D1C-AC4E-963C-71B1B502F43E}" srcOrd="2" destOrd="0" parTransId="{6FCD6392-D92F-504E-B741-ED9D6E9A412A}" sibTransId="{2A89F9B7-B0E0-1C48-8D72-5C4E6D356C03}"/>
    <dgm:cxn modelId="{4F7ED638-C93B-DD49-8014-9507E240813D}" type="presOf" srcId="{06994BD6-5F71-C444-9B69-884D43CE688D}" destId="{76B52C29-94E3-4542-8B1E-06B368E59F0F}" srcOrd="0" destOrd="0" presId="urn:microsoft.com/office/officeart/2005/8/layout/pyramid1"/>
    <dgm:cxn modelId="{CC724452-715F-F04A-B2C1-714B20C9A78B}" type="presOf" srcId="{D23FD663-8100-1C44-B358-88F8FA5AA3F4}" destId="{D13739E7-3E97-C147-B3B9-547D15E5DD4F}" srcOrd="0" destOrd="0" presId="urn:microsoft.com/office/officeart/2005/8/layout/pyramid1"/>
    <dgm:cxn modelId="{9F670D58-8866-5E48-A5A0-53FBDB41578A}" type="presOf" srcId="{34993BA1-E6DA-564C-93F8-140BBA8C4D77}" destId="{47E5AA6E-D6AE-5143-AC76-C561E1A67016}" srcOrd="1" destOrd="0" presId="urn:microsoft.com/office/officeart/2005/8/layout/pyramid1"/>
    <dgm:cxn modelId="{358BBD33-9A64-6A44-A0D0-EAFE011DF3EB}" type="presOf" srcId="{D23FD663-8100-1C44-B358-88F8FA5AA3F4}" destId="{A6B3014A-1086-9B44-86B2-E8FC8B6B201F}" srcOrd="1" destOrd="0" presId="urn:microsoft.com/office/officeart/2005/8/layout/pyramid1"/>
    <dgm:cxn modelId="{91811FD2-A2BC-614F-8EE4-CF68C383D016}" srcId="{06994BD6-5F71-C444-9B69-884D43CE688D}" destId="{9A1C48FE-968B-DB4E-A101-3D13D19C0D2A}" srcOrd="3" destOrd="0" parTransId="{4BD8DE58-6E69-3B49-B161-7E9DAEFCB6A4}" sibTransId="{4E6314FD-549C-824C-B5C6-D41AFA4C3C2C}"/>
    <dgm:cxn modelId="{845996CE-358D-6A49-B078-FECA0050BFAF}" type="presOf" srcId="{9A1C48FE-968B-DB4E-A101-3D13D19C0D2A}" destId="{4417EB28-CF84-D448-8029-AFBAB1754DF5}" srcOrd="1" destOrd="0" presId="urn:microsoft.com/office/officeart/2005/8/layout/pyramid1"/>
    <dgm:cxn modelId="{6825B857-C56A-AF4B-81BB-83F0F01CEE77}" srcId="{06994BD6-5F71-C444-9B69-884D43CE688D}" destId="{84FC31A5-4473-DF47-A96D-43B4635F90A5}" srcOrd="4" destOrd="0" parTransId="{7E1E3A99-AB69-E943-B820-6167E9E1A38E}" sibTransId="{D42B43CF-E822-D04C-8C63-5A9CDF3B8E59}"/>
    <dgm:cxn modelId="{051BAC58-C08C-B942-A991-D810630EDFDC}" type="presOf" srcId="{6B4D4F78-1C09-524B-A57E-F6996676E59C}" destId="{12ACC4E1-BEAF-FA48-B400-E63707066AD6}" srcOrd="1" destOrd="0" presId="urn:microsoft.com/office/officeart/2005/8/layout/pyramid1"/>
    <dgm:cxn modelId="{337A106C-FBE4-C14B-99CA-9822F1874EE2}" type="presOf" srcId="{8BF02F4A-5D1C-AC4E-963C-71B1B502F43E}" destId="{D0162447-BAC2-554C-B478-430B93BF7C60}" srcOrd="0" destOrd="0" presId="urn:microsoft.com/office/officeart/2005/8/layout/pyramid1"/>
    <dgm:cxn modelId="{30E23686-AB07-4443-91C6-E695C8DF54FF}" srcId="{06994BD6-5F71-C444-9B69-884D43CE688D}" destId="{34993BA1-E6DA-564C-93F8-140BBA8C4D77}" srcOrd="0" destOrd="0" parTransId="{6F2E5102-E6DC-2A4B-9F3C-7B82176DCB3A}" sibTransId="{61D808C5-2CFD-2548-AB4B-A48FD8534A15}"/>
    <dgm:cxn modelId="{04FC8209-526F-F84D-ACD2-B169BE3AB1E8}" srcId="{06994BD6-5F71-C444-9B69-884D43CE688D}" destId="{D23FD663-8100-1C44-B358-88F8FA5AA3F4}" srcOrd="1" destOrd="0" parTransId="{EBCEE972-EE4E-A14C-BD9C-FDA45BFD5DAA}" sibTransId="{1833EE76-D626-E640-936B-067DEABEED17}"/>
    <dgm:cxn modelId="{2D08FFE6-9141-BF45-A354-3B63065B65B1}" type="presOf" srcId="{9A1C48FE-968B-DB4E-A101-3D13D19C0D2A}" destId="{FBFBCB08-A441-9448-AF96-68C36929F6DD}" srcOrd="0" destOrd="0" presId="urn:microsoft.com/office/officeart/2005/8/layout/pyramid1"/>
    <dgm:cxn modelId="{2BE92F66-ABB9-894B-A684-006DC749873C}" type="presOf" srcId="{6B4D4F78-1C09-524B-A57E-F6996676E59C}" destId="{3C0E7E36-EB16-C147-875C-48A89CFAF375}" srcOrd="0" destOrd="0" presId="urn:microsoft.com/office/officeart/2005/8/layout/pyramid1"/>
    <dgm:cxn modelId="{76F16CC2-CC12-3C42-B77B-FEAF49D16BC9}" type="presOf" srcId="{8AACFA26-0EAB-0640-9C15-933AA7106E51}" destId="{C5AAD637-A5BA-B44C-AE1D-9E18800137D2}" srcOrd="0" destOrd="0" presId="urn:microsoft.com/office/officeart/2005/8/layout/pyramid1"/>
    <dgm:cxn modelId="{784C79E6-1EE1-CC4E-AE24-4912094A5285}" type="presParOf" srcId="{76B52C29-94E3-4542-8B1E-06B368E59F0F}" destId="{D4D4CFCB-277F-314F-A5F9-864578C023E4}" srcOrd="0" destOrd="0" presId="urn:microsoft.com/office/officeart/2005/8/layout/pyramid1"/>
    <dgm:cxn modelId="{9267A519-8906-A94E-9CAC-5A88724B7E65}" type="presParOf" srcId="{D4D4CFCB-277F-314F-A5F9-864578C023E4}" destId="{A40A9D00-1D11-6249-992F-6CF9163387DF}" srcOrd="0" destOrd="0" presId="urn:microsoft.com/office/officeart/2005/8/layout/pyramid1"/>
    <dgm:cxn modelId="{715EBB06-B83E-AC4D-80F2-495F22B3B855}" type="presParOf" srcId="{D4D4CFCB-277F-314F-A5F9-864578C023E4}" destId="{47E5AA6E-D6AE-5143-AC76-C561E1A67016}" srcOrd="1" destOrd="0" presId="urn:microsoft.com/office/officeart/2005/8/layout/pyramid1"/>
    <dgm:cxn modelId="{B21F1ECF-A767-4945-BB6F-825155588DFF}" type="presParOf" srcId="{76B52C29-94E3-4542-8B1E-06B368E59F0F}" destId="{2C7E423F-6E93-1348-9876-05A9FF92A3F0}" srcOrd="1" destOrd="0" presId="urn:microsoft.com/office/officeart/2005/8/layout/pyramid1"/>
    <dgm:cxn modelId="{CD8627B4-FB76-2D4D-9F72-C647E2D05308}" type="presParOf" srcId="{2C7E423F-6E93-1348-9876-05A9FF92A3F0}" destId="{D13739E7-3E97-C147-B3B9-547D15E5DD4F}" srcOrd="0" destOrd="0" presId="urn:microsoft.com/office/officeart/2005/8/layout/pyramid1"/>
    <dgm:cxn modelId="{B49E8429-1E3C-EA45-9A71-24E6ABB26E7B}" type="presParOf" srcId="{2C7E423F-6E93-1348-9876-05A9FF92A3F0}" destId="{A6B3014A-1086-9B44-86B2-E8FC8B6B201F}" srcOrd="1" destOrd="0" presId="urn:microsoft.com/office/officeart/2005/8/layout/pyramid1"/>
    <dgm:cxn modelId="{99445C37-86E2-CC44-98A8-DF38F9E37CF9}" type="presParOf" srcId="{76B52C29-94E3-4542-8B1E-06B368E59F0F}" destId="{5CC1907E-9906-6C43-92B7-FAAADE83E994}" srcOrd="2" destOrd="0" presId="urn:microsoft.com/office/officeart/2005/8/layout/pyramid1"/>
    <dgm:cxn modelId="{05AEEEB9-5975-C04B-A39F-CC14C362EAED}" type="presParOf" srcId="{5CC1907E-9906-6C43-92B7-FAAADE83E994}" destId="{D0162447-BAC2-554C-B478-430B93BF7C60}" srcOrd="0" destOrd="0" presId="urn:microsoft.com/office/officeart/2005/8/layout/pyramid1"/>
    <dgm:cxn modelId="{2B1EDB7A-C9F4-DB48-B00A-00F20B481D10}" type="presParOf" srcId="{5CC1907E-9906-6C43-92B7-FAAADE83E994}" destId="{A0A6E223-DF90-E14A-993C-335E22F260CE}" srcOrd="1" destOrd="0" presId="urn:microsoft.com/office/officeart/2005/8/layout/pyramid1"/>
    <dgm:cxn modelId="{F558F7A5-2B12-0448-87A6-2EA2665A077A}" type="presParOf" srcId="{76B52C29-94E3-4542-8B1E-06B368E59F0F}" destId="{1751A142-262C-0E4B-8E62-EF783B5BE3FF}" srcOrd="3" destOrd="0" presId="urn:microsoft.com/office/officeart/2005/8/layout/pyramid1"/>
    <dgm:cxn modelId="{C86E6928-7DD1-8B4E-9FE3-430E5A4E5515}" type="presParOf" srcId="{1751A142-262C-0E4B-8E62-EF783B5BE3FF}" destId="{FBFBCB08-A441-9448-AF96-68C36929F6DD}" srcOrd="0" destOrd="0" presId="urn:microsoft.com/office/officeart/2005/8/layout/pyramid1"/>
    <dgm:cxn modelId="{2F2C191B-6470-1343-A9A0-51B936D1DF5D}" type="presParOf" srcId="{1751A142-262C-0E4B-8E62-EF783B5BE3FF}" destId="{4417EB28-CF84-D448-8029-AFBAB1754DF5}" srcOrd="1" destOrd="0" presId="urn:microsoft.com/office/officeart/2005/8/layout/pyramid1"/>
    <dgm:cxn modelId="{BB1A45F0-9EBB-4442-8289-192BE6A24DA6}" type="presParOf" srcId="{76B52C29-94E3-4542-8B1E-06B368E59F0F}" destId="{ADD1E450-7428-2047-B77C-9B88AB892802}" srcOrd="4" destOrd="0" presId="urn:microsoft.com/office/officeart/2005/8/layout/pyramid1"/>
    <dgm:cxn modelId="{96E61718-3E0B-B241-99DE-A508484D9388}" type="presParOf" srcId="{ADD1E450-7428-2047-B77C-9B88AB892802}" destId="{95C60445-06B9-EC46-962B-D7F6873D56AA}" srcOrd="0" destOrd="0" presId="urn:microsoft.com/office/officeart/2005/8/layout/pyramid1"/>
    <dgm:cxn modelId="{A92F29E9-5D23-CC4F-9490-B17FDB11DE36}" type="presParOf" srcId="{ADD1E450-7428-2047-B77C-9B88AB892802}" destId="{FF73E301-21A7-4742-BF6B-3B2904CEDA03}" srcOrd="1" destOrd="0" presId="urn:microsoft.com/office/officeart/2005/8/layout/pyramid1"/>
    <dgm:cxn modelId="{2079BD9A-9414-B34D-9149-738A37B09D99}" type="presParOf" srcId="{76B52C29-94E3-4542-8B1E-06B368E59F0F}" destId="{EF860E5C-84A7-864C-8657-6D3DD4D7E1CE}" srcOrd="5" destOrd="0" presId="urn:microsoft.com/office/officeart/2005/8/layout/pyramid1"/>
    <dgm:cxn modelId="{F01675A7-5F0A-DA4E-A286-FDC423EC1880}" type="presParOf" srcId="{EF860E5C-84A7-864C-8657-6D3DD4D7E1CE}" destId="{3C0E7E36-EB16-C147-875C-48A89CFAF375}" srcOrd="0" destOrd="0" presId="urn:microsoft.com/office/officeart/2005/8/layout/pyramid1"/>
    <dgm:cxn modelId="{AA4B7754-2814-4946-BF1A-1BF85D3D983E}" type="presParOf" srcId="{EF860E5C-84A7-864C-8657-6D3DD4D7E1CE}" destId="{12ACC4E1-BEAF-FA48-B400-E63707066AD6}" srcOrd="1" destOrd="0" presId="urn:microsoft.com/office/officeart/2005/8/layout/pyramid1"/>
    <dgm:cxn modelId="{D280F0EF-9EDC-F749-B406-345216FAB738}" type="presParOf" srcId="{76B52C29-94E3-4542-8B1E-06B368E59F0F}" destId="{7982D5CA-B1C9-1847-B1F5-2D5C471EF837}" srcOrd="6" destOrd="0" presId="urn:microsoft.com/office/officeart/2005/8/layout/pyramid1"/>
    <dgm:cxn modelId="{4A34F83C-27C5-9C4F-B2E3-6C1CD7861D79}" type="presParOf" srcId="{7982D5CA-B1C9-1847-B1F5-2D5C471EF837}" destId="{C5AAD637-A5BA-B44C-AE1D-9E18800137D2}" srcOrd="0" destOrd="0" presId="urn:microsoft.com/office/officeart/2005/8/layout/pyramid1"/>
    <dgm:cxn modelId="{BEE79676-EF46-BD45-9A79-B988E34ABE54}" type="presParOf" srcId="{7982D5CA-B1C9-1847-B1F5-2D5C471EF837}" destId="{FEFF7774-10D4-5B40-8F01-218EF8CD950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D51F602-0EC1-1549-8904-9185176E9544}" type="doc">
      <dgm:prSet loTypeId="urn:microsoft.com/office/officeart/2005/8/layout/pyramid3" loCatId="" qsTypeId="urn:microsoft.com/office/officeart/2005/8/quickstyle/simple2" qsCatId="simple" csTypeId="urn:microsoft.com/office/officeart/2005/8/colors/accent1_2" csCatId="accent1" phldr="1"/>
      <dgm:spPr/>
    </dgm:pt>
    <dgm:pt modelId="{5A22FE47-ADBB-3047-9FBF-B3D83AF5F9C4}">
      <dgm:prSet phldrT="[Text]" custT="1"/>
      <dgm:spPr>
        <a:solidFill>
          <a:srgbClr val="294361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Network /      Host Artifacts</a:t>
          </a:r>
        </a:p>
      </dgm:t>
    </dgm:pt>
    <dgm:pt modelId="{EC28BE3E-D318-4140-B3B2-B019F658461A}" type="parTrans" cxnId="{C01A36D8-D45D-544F-8A72-3315BD070F66}">
      <dgm:prSet/>
      <dgm:spPr/>
      <dgm:t>
        <a:bodyPr/>
        <a:lstStyle/>
        <a:p>
          <a:endParaRPr lang="en-US"/>
        </a:p>
      </dgm:t>
    </dgm:pt>
    <dgm:pt modelId="{8B8700B8-615A-9848-B028-763BE7845789}" type="sibTrans" cxnId="{C01A36D8-D45D-544F-8A72-3315BD070F66}">
      <dgm:prSet/>
      <dgm:spPr/>
      <dgm:t>
        <a:bodyPr/>
        <a:lstStyle/>
        <a:p>
          <a:endParaRPr lang="en-US"/>
        </a:p>
      </dgm:t>
    </dgm:pt>
    <dgm:pt modelId="{E7C1C634-EB7B-E547-B8CE-2D3854F0615B}">
      <dgm:prSet phldrT="[Text]" custT="1"/>
      <dgm:spPr>
        <a:solidFill>
          <a:srgbClr val="27405C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Tools</a:t>
          </a:r>
        </a:p>
      </dgm:t>
    </dgm:pt>
    <dgm:pt modelId="{BF12327D-C17B-4C41-A99C-7F8568FBA5AE}" type="parTrans" cxnId="{A53DBC2B-8521-7245-A6CC-CFC055D2E578}">
      <dgm:prSet/>
      <dgm:spPr/>
      <dgm:t>
        <a:bodyPr/>
        <a:lstStyle/>
        <a:p>
          <a:endParaRPr lang="en-US"/>
        </a:p>
      </dgm:t>
    </dgm:pt>
    <dgm:pt modelId="{45FF01BB-B5E1-BD49-A111-AC36B5DA3892}" type="sibTrans" cxnId="{A53DBC2B-8521-7245-A6CC-CFC055D2E578}">
      <dgm:prSet/>
      <dgm:spPr/>
      <dgm:t>
        <a:bodyPr/>
        <a:lstStyle/>
        <a:p>
          <a:endParaRPr lang="en-US"/>
        </a:p>
      </dgm:t>
    </dgm:pt>
    <dgm:pt modelId="{6DD1FAB0-451B-D342-818E-9FF124176FFC}">
      <dgm:prSet phldrT="[Text]" custT="1"/>
      <dgm:spPr>
        <a:solidFill>
          <a:srgbClr val="253B56"/>
        </a:solidFill>
      </dgm:spPr>
      <dgm:t>
        <a:bodyPr tIns="144000"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TTPs</a:t>
          </a:r>
        </a:p>
        <a:p>
          <a:endParaRPr lang="en-US" sz="1800" dirty="0">
            <a:solidFill>
              <a:schemeClr val="bg1"/>
            </a:solidFill>
            <a:latin typeface="Avenir Medium" panose="02000603020000020003" pitchFamily="2" charset="0"/>
          </a:endParaRPr>
        </a:p>
      </dgm:t>
    </dgm:pt>
    <dgm:pt modelId="{7F9AD60C-ECB6-8B45-B51B-9472858444FD}" type="parTrans" cxnId="{ED2D52F7-6928-874E-8DF5-0DF62AFEF220}">
      <dgm:prSet/>
      <dgm:spPr/>
      <dgm:t>
        <a:bodyPr/>
        <a:lstStyle/>
        <a:p>
          <a:endParaRPr lang="en-US"/>
        </a:p>
      </dgm:t>
    </dgm:pt>
    <dgm:pt modelId="{02A905A2-704C-5148-848B-1ABE052C082B}" type="sibTrans" cxnId="{ED2D52F7-6928-874E-8DF5-0DF62AFEF220}">
      <dgm:prSet/>
      <dgm:spPr/>
      <dgm:t>
        <a:bodyPr/>
        <a:lstStyle/>
        <a:p>
          <a:endParaRPr lang="en-US"/>
        </a:p>
      </dgm:t>
    </dgm:pt>
    <dgm:pt modelId="{2ACFBA80-6D19-ED49-BC06-EA89AA0DE414}">
      <dgm:prSet phldrT="[Text]" custT="1"/>
      <dgm:spPr>
        <a:solidFill>
          <a:srgbClr val="2C4766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URL / SMTP</a:t>
          </a:r>
        </a:p>
      </dgm:t>
    </dgm:pt>
    <dgm:pt modelId="{27C5B2B2-68E7-464E-A4F9-EB7942CCE457}" type="parTrans" cxnId="{197FE904-6616-D24B-B977-CFAFF121CED8}">
      <dgm:prSet/>
      <dgm:spPr/>
      <dgm:t>
        <a:bodyPr/>
        <a:lstStyle/>
        <a:p>
          <a:endParaRPr lang="en-US"/>
        </a:p>
      </dgm:t>
    </dgm:pt>
    <dgm:pt modelId="{94DADBF0-47A0-2848-A98E-C8A59C99AC81}" type="sibTrans" cxnId="{197FE904-6616-D24B-B977-CFAFF121CED8}">
      <dgm:prSet/>
      <dgm:spPr/>
      <dgm:t>
        <a:bodyPr/>
        <a:lstStyle/>
        <a:p>
          <a:endParaRPr lang="en-US"/>
        </a:p>
      </dgm:t>
    </dgm:pt>
    <dgm:pt modelId="{BC1AF4BB-9827-0F47-8FBB-61D4AFF0C38C}">
      <dgm:prSet phldrT="[Text]" custT="1"/>
      <dgm:spPr>
        <a:solidFill>
          <a:srgbClr val="2F4E6F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IP Addresses</a:t>
          </a:r>
        </a:p>
      </dgm:t>
    </dgm:pt>
    <dgm:pt modelId="{860C873A-741F-E840-887F-FDE8F06FFBD5}" type="parTrans" cxnId="{F566A76D-2369-4440-9831-6E45E04BA2AB}">
      <dgm:prSet/>
      <dgm:spPr/>
      <dgm:t>
        <a:bodyPr/>
        <a:lstStyle/>
        <a:p>
          <a:endParaRPr lang="en-US"/>
        </a:p>
      </dgm:t>
    </dgm:pt>
    <dgm:pt modelId="{BB1DE2B0-4EAE-BD4F-91B0-B13264824118}" type="sibTrans" cxnId="{F566A76D-2369-4440-9831-6E45E04BA2AB}">
      <dgm:prSet/>
      <dgm:spPr/>
      <dgm:t>
        <a:bodyPr/>
        <a:lstStyle/>
        <a:p>
          <a:endParaRPr lang="en-US"/>
        </a:p>
      </dgm:t>
    </dgm:pt>
    <dgm:pt modelId="{73AC68C5-15C0-314C-8262-5F478CDC862F}">
      <dgm:prSet phldrT="[Text]" custT="1"/>
      <dgm:spPr>
        <a:solidFill>
          <a:srgbClr val="36597E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File Hashes</a:t>
          </a:r>
        </a:p>
      </dgm:t>
    </dgm:pt>
    <dgm:pt modelId="{542213CC-D94A-A442-9DAC-BC889E9B9566}" type="parTrans" cxnId="{0014F58E-20AF-124D-ABA9-A2D803906430}">
      <dgm:prSet/>
      <dgm:spPr/>
      <dgm:t>
        <a:bodyPr/>
        <a:lstStyle/>
        <a:p>
          <a:endParaRPr lang="en-US"/>
        </a:p>
      </dgm:t>
    </dgm:pt>
    <dgm:pt modelId="{6168E1AF-EAF7-624B-8BB0-D25CFB3BCEDA}" type="sibTrans" cxnId="{0014F58E-20AF-124D-ABA9-A2D803906430}">
      <dgm:prSet/>
      <dgm:spPr/>
      <dgm:t>
        <a:bodyPr/>
        <a:lstStyle/>
        <a:p>
          <a:endParaRPr lang="en-US"/>
        </a:p>
      </dgm:t>
    </dgm:pt>
    <dgm:pt modelId="{DD32C02A-8FAF-8D43-B876-05C2F5A2E036}">
      <dgm:prSet phldrT="[Text]" custT="1"/>
      <dgm:spPr>
        <a:solidFill>
          <a:srgbClr val="A3191A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Effects</a:t>
          </a:r>
        </a:p>
      </dgm:t>
    </dgm:pt>
    <dgm:pt modelId="{1795528F-1C36-7846-9C0A-0B9487247217}" type="parTrans" cxnId="{93797B3A-DEA6-714E-9950-4A6AC83F8D9A}">
      <dgm:prSet/>
      <dgm:spPr/>
      <dgm:t>
        <a:bodyPr/>
        <a:lstStyle/>
        <a:p>
          <a:endParaRPr lang="en-US"/>
        </a:p>
      </dgm:t>
    </dgm:pt>
    <dgm:pt modelId="{4B77281A-DCAF-7549-9674-526834199276}" type="sibTrans" cxnId="{93797B3A-DEA6-714E-9950-4A6AC83F8D9A}">
      <dgm:prSet/>
      <dgm:spPr/>
      <dgm:t>
        <a:bodyPr/>
        <a:lstStyle/>
        <a:p>
          <a:endParaRPr lang="en-US"/>
        </a:p>
      </dgm:t>
    </dgm:pt>
    <dgm:pt modelId="{A00A54B7-1DCF-2840-A31A-164205AC59F9}" type="pres">
      <dgm:prSet presAssocID="{5D51F602-0EC1-1549-8904-9185176E9544}" presName="Name0" presStyleCnt="0">
        <dgm:presLayoutVars>
          <dgm:dir/>
          <dgm:animLvl val="lvl"/>
          <dgm:resizeHandles val="exact"/>
        </dgm:presLayoutVars>
      </dgm:prSet>
      <dgm:spPr/>
    </dgm:pt>
    <dgm:pt modelId="{8670C3C7-8AF4-904E-8B80-EB2B857892B8}" type="pres">
      <dgm:prSet presAssocID="{DD32C02A-8FAF-8D43-B876-05C2F5A2E036}" presName="Name8" presStyleCnt="0"/>
      <dgm:spPr/>
    </dgm:pt>
    <dgm:pt modelId="{222F8C35-4EAB-E447-8C7B-3B2EFCA07B8C}" type="pres">
      <dgm:prSet presAssocID="{DD32C02A-8FAF-8D43-B876-05C2F5A2E036}" presName="level" presStyleLbl="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7A7150-4768-4940-AF56-A741E61DF022}" type="pres">
      <dgm:prSet presAssocID="{DD32C02A-8FAF-8D43-B876-05C2F5A2E036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E36548-90DF-D54F-A477-492B7B73F2B9}" type="pres">
      <dgm:prSet presAssocID="{73AC68C5-15C0-314C-8262-5F478CDC862F}" presName="Name8" presStyleCnt="0"/>
      <dgm:spPr/>
    </dgm:pt>
    <dgm:pt modelId="{189880D7-80B3-504A-9AC0-8929C1DB97D7}" type="pres">
      <dgm:prSet presAssocID="{73AC68C5-15C0-314C-8262-5F478CDC862F}" presName="level" presStyleLbl="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6C6A7E-216C-DF4C-934C-4099E731431A}" type="pres">
      <dgm:prSet presAssocID="{73AC68C5-15C0-314C-8262-5F478CDC862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6E1BC-DF03-DE42-B102-43616C47A26E}" type="pres">
      <dgm:prSet presAssocID="{BC1AF4BB-9827-0F47-8FBB-61D4AFF0C38C}" presName="Name8" presStyleCnt="0"/>
      <dgm:spPr/>
    </dgm:pt>
    <dgm:pt modelId="{CC95CFE5-F50F-4B4A-9615-EE6DE50A600C}" type="pres">
      <dgm:prSet presAssocID="{BC1AF4BB-9827-0F47-8FBB-61D4AFF0C38C}" presName="level" presStyleLbl="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B25724-8420-9347-8B07-F36AC1FC5B0E}" type="pres">
      <dgm:prSet presAssocID="{BC1AF4BB-9827-0F47-8FBB-61D4AFF0C38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9B8461-58E7-CA4F-B7FD-16B4EF7CD2CC}" type="pres">
      <dgm:prSet presAssocID="{2ACFBA80-6D19-ED49-BC06-EA89AA0DE414}" presName="Name8" presStyleCnt="0"/>
      <dgm:spPr/>
    </dgm:pt>
    <dgm:pt modelId="{3B01B71B-68C1-5B4F-9429-3EAB080B1B56}" type="pres">
      <dgm:prSet presAssocID="{2ACFBA80-6D19-ED49-BC06-EA89AA0DE414}" presName="level" presStyleLbl="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12811-9855-F74B-B581-489AE4078F7F}" type="pres">
      <dgm:prSet presAssocID="{2ACFBA80-6D19-ED49-BC06-EA89AA0DE41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03B08A-1892-5A42-BCFC-EB547480FE90}" type="pres">
      <dgm:prSet presAssocID="{5A22FE47-ADBB-3047-9FBF-B3D83AF5F9C4}" presName="Name8" presStyleCnt="0"/>
      <dgm:spPr/>
    </dgm:pt>
    <dgm:pt modelId="{C4C06284-A48B-414E-9F84-527AC2E37E50}" type="pres">
      <dgm:prSet presAssocID="{5A22FE47-ADBB-3047-9FBF-B3D83AF5F9C4}" presName="level" presStyleLbl="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566939-14F4-0C40-A541-FDC40442CF87}" type="pres">
      <dgm:prSet presAssocID="{5A22FE47-ADBB-3047-9FBF-B3D83AF5F9C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AE39EA-AEC6-F34F-B16B-C6E41602B545}" type="pres">
      <dgm:prSet presAssocID="{E7C1C634-EB7B-E547-B8CE-2D3854F0615B}" presName="Name8" presStyleCnt="0"/>
      <dgm:spPr/>
    </dgm:pt>
    <dgm:pt modelId="{17E256BF-04E7-6548-91E9-D4C92245D2A6}" type="pres">
      <dgm:prSet presAssocID="{E7C1C634-EB7B-E547-B8CE-2D3854F0615B}" presName="level" presStyleLbl="node1" presStyleIdx="5" presStyleCnt="7" custScaleY="9029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6C7620-0FB8-E247-A575-5536E13FED81}" type="pres">
      <dgm:prSet presAssocID="{E7C1C634-EB7B-E547-B8CE-2D3854F0615B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22D022-3EFC-6145-B024-543000D3873B}" type="pres">
      <dgm:prSet presAssocID="{6DD1FAB0-451B-D342-818E-9FF124176FFC}" presName="Name8" presStyleCnt="0"/>
      <dgm:spPr/>
    </dgm:pt>
    <dgm:pt modelId="{92A3BB31-C715-8A45-9417-948DB09FF8E2}" type="pres">
      <dgm:prSet presAssocID="{6DD1FAB0-451B-D342-818E-9FF124176FFC}" presName="level" presStyleLbl="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100CC6-DE80-EB4F-A58A-B7B66A2294B7}" type="pres">
      <dgm:prSet presAssocID="{6DD1FAB0-451B-D342-818E-9FF124176FF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36770E3-8F0D-5E43-89C9-5B623005F3AD}" type="presOf" srcId="{E7C1C634-EB7B-E547-B8CE-2D3854F0615B}" destId="{17E256BF-04E7-6548-91E9-D4C92245D2A6}" srcOrd="0" destOrd="0" presId="urn:microsoft.com/office/officeart/2005/8/layout/pyramid3"/>
    <dgm:cxn modelId="{BAA91D21-F164-A243-A580-93781525C627}" type="presOf" srcId="{BC1AF4BB-9827-0F47-8FBB-61D4AFF0C38C}" destId="{CC95CFE5-F50F-4B4A-9615-EE6DE50A600C}" srcOrd="0" destOrd="0" presId="urn:microsoft.com/office/officeart/2005/8/layout/pyramid3"/>
    <dgm:cxn modelId="{F566A76D-2369-4440-9831-6E45E04BA2AB}" srcId="{5D51F602-0EC1-1549-8904-9185176E9544}" destId="{BC1AF4BB-9827-0F47-8FBB-61D4AFF0C38C}" srcOrd="2" destOrd="0" parTransId="{860C873A-741F-E840-887F-FDE8F06FFBD5}" sibTransId="{BB1DE2B0-4EAE-BD4F-91B0-B13264824118}"/>
    <dgm:cxn modelId="{7FE2E85E-BB1F-BE4F-A270-03C87DEB38B7}" type="presOf" srcId="{73AC68C5-15C0-314C-8262-5F478CDC862F}" destId="{0F6C6A7E-216C-DF4C-934C-4099E731431A}" srcOrd="1" destOrd="0" presId="urn:microsoft.com/office/officeart/2005/8/layout/pyramid3"/>
    <dgm:cxn modelId="{0014F58E-20AF-124D-ABA9-A2D803906430}" srcId="{5D51F602-0EC1-1549-8904-9185176E9544}" destId="{73AC68C5-15C0-314C-8262-5F478CDC862F}" srcOrd="1" destOrd="0" parTransId="{542213CC-D94A-A442-9DAC-BC889E9B9566}" sibTransId="{6168E1AF-EAF7-624B-8BB0-D25CFB3BCEDA}"/>
    <dgm:cxn modelId="{4A914422-E246-3A47-9CC8-F3A3C26FC26B}" type="presOf" srcId="{6DD1FAB0-451B-D342-818E-9FF124176FFC}" destId="{7E100CC6-DE80-EB4F-A58A-B7B66A2294B7}" srcOrd="1" destOrd="0" presId="urn:microsoft.com/office/officeart/2005/8/layout/pyramid3"/>
    <dgm:cxn modelId="{FBFE037E-CE05-DF4C-A107-EF386BE283DF}" type="presOf" srcId="{73AC68C5-15C0-314C-8262-5F478CDC862F}" destId="{189880D7-80B3-504A-9AC0-8929C1DB97D7}" srcOrd="0" destOrd="0" presId="urn:microsoft.com/office/officeart/2005/8/layout/pyramid3"/>
    <dgm:cxn modelId="{B5FFAE63-8001-C84B-BE33-176BB8F2CEEB}" type="presOf" srcId="{2ACFBA80-6D19-ED49-BC06-EA89AA0DE414}" destId="{3B01B71B-68C1-5B4F-9429-3EAB080B1B56}" srcOrd="0" destOrd="0" presId="urn:microsoft.com/office/officeart/2005/8/layout/pyramid3"/>
    <dgm:cxn modelId="{FDD576A5-D6D4-E743-B8C6-7567E930599A}" type="presOf" srcId="{E7C1C634-EB7B-E547-B8CE-2D3854F0615B}" destId="{826C7620-0FB8-E247-A575-5536E13FED81}" srcOrd="1" destOrd="0" presId="urn:microsoft.com/office/officeart/2005/8/layout/pyramid3"/>
    <dgm:cxn modelId="{A4B716F7-ECE0-554A-9D43-388C7977D04E}" type="presOf" srcId="{5A22FE47-ADBB-3047-9FBF-B3D83AF5F9C4}" destId="{11566939-14F4-0C40-A541-FDC40442CF87}" srcOrd="1" destOrd="0" presId="urn:microsoft.com/office/officeart/2005/8/layout/pyramid3"/>
    <dgm:cxn modelId="{93797B3A-DEA6-714E-9950-4A6AC83F8D9A}" srcId="{5D51F602-0EC1-1549-8904-9185176E9544}" destId="{DD32C02A-8FAF-8D43-B876-05C2F5A2E036}" srcOrd="0" destOrd="0" parTransId="{1795528F-1C36-7846-9C0A-0B9487247217}" sibTransId="{4B77281A-DCAF-7549-9674-526834199276}"/>
    <dgm:cxn modelId="{ED2D52F7-6928-874E-8DF5-0DF62AFEF220}" srcId="{5D51F602-0EC1-1549-8904-9185176E9544}" destId="{6DD1FAB0-451B-D342-818E-9FF124176FFC}" srcOrd="6" destOrd="0" parTransId="{7F9AD60C-ECB6-8B45-B51B-9472858444FD}" sibTransId="{02A905A2-704C-5148-848B-1ABE052C082B}"/>
    <dgm:cxn modelId="{C01A36D8-D45D-544F-8A72-3315BD070F66}" srcId="{5D51F602-0EC1-1549-8904-9185176E9544}" destId="{5A22FE47-ADBB-3047-9FBF-B3D83AF5F9C4}" srcOrd="4" destOrd="0" parTransId="{EC28BE3E-D318-4140-B3B2-B019F658461A}" sibTransId="{8B8700B8-615A-9848-B028-763BE7845789}"/>
    <dgm:cxn modelId="{0F4D1186-3EF3-014D-9CFB-AAF628AD9BF7}" type="presOf" srcId="{2ACFBA80-6D19-ED49-BC06-EA89AA0DE414}" destId="{2FB12811-9855-F74B-B581-489AE4078F7F}" srcOrd="1" destOrd="0" presId="urn:microsoft.com/office/officeart/2005/8/layout/pyramid3"/>
    <dgm:cxn modelId="{C87C0BF7-E4DA-3A44-90A1-F97BDAEA1BA3}" type="presOf" srcId="{DD32C02A-8FAF-8D43-B876-05C2F5A2E036}" destId="{CF7A7150-4768-4940-AF56-A741E61DF022}" srcOrd="1" destOrd="0" presId="urn:microsoft.com/office/officeart/2005/8/layout/pyramid3"/>
    <dgm:cxn modelId="{D33AEE3C-9E89-9747-8599-5906F7917A80}" type="presOf" srcId="{BC1AF4BB-9827-0F47-8FBB-61D4AFF0C38C}" destId="{45B25724-8420-9347-8B07-F36AC1FC5B0E}" srcOrd="1" destOrd="0" presId="urn:microsoft.com/office/officeart/2005/8/layout/pyramid3"/>
    <dgm:cxn modelId="{A53DBC2B-8521-7245-A6CC-CFC055D2E578}" srcId="{5D51F602-0EC1-1549-8904-9185176E9544}" destId="{E7C1C634-EB7B-E547-B8CE-2D3854F0615B}" srcOrd="5" destOrd="0" parTransId="{BF12327D-C17B-4C41-A99C-7F8568FBA5AE}" sibTransId="{45FF01BB-B5E1-BD49-A111-AC36B5DA3892}"/>
    <dgm:cxn modelId="{9B2D16D8-F399-F140-BB85-E470EF151CC3}" type="presOf" srcId="{6DD1FAB0-451B-D342-818E-9FF124176FFC}" destId="{92A3BB31-C715-8A45-9417-948DB09FF8E2}" srcOrd="0" destOrd="0" presId="urn:microsoft.com/office/officeart/2005/8/layout/pyramid3"/>
    <dgm:cxn modelId="{2A6C43AF-4F1D-5F4D-BFB7-72C016DF1F29}" type="presOf" srcId="{5D51F602-0EC1-1549-8904-9185176E9544}" destId="{A00A54B7-1DCF-2840-A31A-164205AC59F9}" srcOrd="0" destOrd="0" presId="urn:microsoft.com/office/officeart/2005/8/layout/pyramid3"/>
    <dgm:cxn modelId="{F288CDA5-D5F0-0C49-8F14-EF04521E7251}" type="presOf" srcId="{5A22FE47-ADBB-3047-9FBF-B3D83AF5F9C4}" destId="{C4C06284-A48B-414E-9F84-527AC2E37E50}" srcOrd="0" destOrd="0" presId="urn:microsoft.com/office/officeart/2005/8/layout/pyramid3"/>
    <dgm:cxn modelId="{197FE904-6616-D24B-B977-CFAFF121CED8}" srcId="{5D51F602-0EC1-1549-8904-9185176E9544}" destId="{2ACFBA80-6D19-ED49-BC06-EA89AA0DE414}" srcOrd="3" destOrd="0" parTransId="{27C5B2B2-68E7-464E-A4F9-EB7942CCE457}" sibTransId="{94DADBF0-47A0-2848-A98E-C8A59C99AC81}"/>
    <dgm:cxn modelId="{4A19A450-9421-464D-82E5-244B53E3B899}" type="presOf" srcId="{DD32C02A-8FAF-8D43-B876-05C2F5A2E036}" destId="{222F8C35-4EAB-E447-8C7B-3B2EFCA07B8C}" srcOrd="0" destOrd="0" presId="urn:microsoft.com/office/officeart/2005/8/layout/pyramid3"/>
    <dgm:cxn modelId="{4772A660-D1AA-D147-BCBD-7A3E5B3992CD}" type="presParOf" srcId="{A00A54B7-1DCF-2840-A31A-164205AC59F9}" destId="{8670C3C7-8AF4-904E-8B80-EB2B857892B8}" srcOrd="0" destOrd="0" presId="urn:microsoft.com/office/officeart/2005/8/layout/pyramid3"/>
    <dgm:cxn modelId="{76B18FEA-2002-0D4E-923B-C4C4B50D5F30}" type="presParOf" srcId="{8670C3C7-8AF4-904E-8B80-EB2B857892B8}" destId="{222F8C35-4EAB-E447-8C7B-3B2EFCA07B8C}" srcOrd="0" destOrd="0" presId="urn:microsoft.com/office/officeart/2005/8/layout/pyramid3"/>
    <dgm:cxn modelId="{8DC734B4-2DBC-E541-916D-59D3A2B78CE8}" type="presParOf" srcId="{8670C3C7-8AF4-904E-8B80-EB2B857892B8}" destId="{CF7A7150-4768-4940-AF56-A741E61DF022}" srcOrd="1" destOrd="0" presId="urn:microsoft.com/office/officeart/2005/8/layout/pyramid3"/>
    <dgm:cxn modelId="{A7818CA9-4EDB-BC48-A637-C24CA22E7676}" type="presParOf" srcId="{A00A54B7-1DCF-2840-A31A-164205AC59F9}" destId="{5BE36548-90DF-D54F-A477-492B7B73F2B9}" srcOrd="1" destOrd="0" presId="urn:microsoft.com/office/officeart/2005/8/layout/pyramid3"/>
    <dgm:cxn modelId="{FA21ECE3-E8E9-ED4A-8C25-25DA4A81648E}" type="presParOf" srcId="{5BE36548-90DF-D54F-A477-492B7B73F2B9}" destId="{189880D7-80B3-504A-9AC0-8929C1DB97D7}" srcOrd="0" destOrd="0" presId="urn:microsoft.com/office/officeart/2005/8/layout/pyramid3"/>
    <dgm:cxn modelId="{EAE81846-CCAE-0B42-9AD4-0C7095384EF2}" type="presParOf" srcId="{5BE36548-90DF-D54F-A477-492B7B73F2B9}" destId="{0F6C6A7E-216C-DF4C-934C-4099E731431A}" srcOrd="1" destOrd="0" presId="urn:microsoft.com/office/officeart/2005/8/layout/pyramid3"/>
    <dgm:cxn modelId="{031390D0-3A56-CF46-8D52-3C57F1698EEC}" type="presParOf" srcId="{A00A54B7-1DCF-2840-A31A-164205AC59F9}" destId="{E926E1BC-DF03-DE42-B102-43616C47A26E}" srcOrd="2" destOrd="0" presId="urn:microsoft.com/office/officeart/2005/8/layout/pyramid3"/>
    <dgm:cxn modelId="{1E588A57-027D-864F-A3C2-EF2EB6CE9B06}" type="presParOf" srcId="{E926E1BC-DF03-DE42-B102-43616C47A26E}" destId="{CC95CFE5-F50F-4B4A-9615-EE6DE50A600C}" srcOrd="0" destOrd="0" presId="urn:microsoft.com/office/officeart/2005/8/layout/pyramid3"/>
    <dgm:cxn modelId="{4912E64E-1FAA-624F-9AF1-704BC7D874D6}" type="presParOf" srcId="{E926E1BC-DF03-DE42-B102-43616C47A26E}" destId="{45B25724-8420-9347-8B07-F36AC1FC5B0E}" srcOrd="1" destOrd="0" presId="urn:microsoft.com/office/officeart/2005/8/layout/pyramid3"/>
    <dgm:cxn modelId="{B643188E-CFF7-B644-BC13-A7DAE992904A}" type="presParOf" srcId="{A00A54B7-1DCF-2840-A31A-164205AC59F9}" destId="{4A9B8461-58E7-CA4F-B7FD-16B4EF7CD2CC}" srcOrd="3" destOrd="0" presId="urn:microsoft.com/office/officeart/2005/8/layout/pyramid3"/>
    <dgm:cxn modelId="{C4F5896D-FC1B-5C47-9B4E-D14E160651FB}" type="presParOf" srcId="{4A9B8461-58E7-CA4F-B7FD-16B4EF7CD2CC}" destId="{3B01B71B-68C1-5B4F-9429-3EAB080B1B56}" srcOrd="0" destOrd="0" presId="urn:microsoft.com/office/officeart/2005/8/layout/pyramid3"/>
    <dgm:cxn modelId="{FFF4EBC7-7453-B640-9C31-C42BBC1202DB}" type="presParOf" srcId="{4A9B8461-58E7-CA4F-B7FD-16B4EF7CD2CC}" destId="{2FB12811-9855-F74B-B581-489AE4078F7F}" srcOrd="1" destOrd="0" presId="urn:microsoft.com/office/officeart/2005/8/layout/pyramid3"/>
    <dgm:cxn modelId="{DF87BC5E-D418-3B49-BDF7-B54254C91676}" type="presParOf" srcId="{A00A54B7-1DCF-2840-A31A-164205AC59F9}" destId="{7803B08A-1892-5A42-BCFC-EB547480FE90}" srcOrd="4" destOrd="0" presId="urn:microsoft.com/office/officeart/2005/8/layout/pyramid3"/>
    <dgm:cxn modelId="{E3BD8AFF-E2BE-B74D-A70C-45CE35D36323}" type="presParOf" srcId="{7803B08A-1892-5A42-BCFC-EB547480FE90}" destId="{C4C06284-A48B-414E-9F84-527AC2E37E50}" srcOrd="0" destOrd="0" presId="urn:microsoft.com/office/officeart/2005/8/layout/pyramid3"/>
    <dgm:cxn modelId="{8639A69D-915B-2A4C-8EAC-6197BADA80F8}" type="presParOf" srcId="{7803B08A-1892-5A42-BCFC-EB547480FE90}" destId="{11566939-14F4-0C40-A541-FDC40442CF87}" srcOrd="1" destOrd="0" presId="urn:microsoft.com/office/officeart/2005/8/layout/pyramid3"/>
    <dgm:cxn modelId="{48ECDCB6-A655-534D-AF68-15A4E2E1C565}" type="presParOf" srcId="{A00A54B7-1DCF-2840-A31A-164205AC59F9}" destId="{5BAE39EA-AEC6-F34F-B16B-C6E41602B545}" srcOrd="5" destOrd="0" presId="urn:microsoft.com/office/officeart/2005/8/layout/pyramid3"/>
    <dgm:cxn modelId="{3A4BF9F8-616A-5741-9B45-2661087ECDAC}" type="presParOf" srcId="{5BAE39EA-AEC6-F34F-B16B-C6E41602B545}" destId="{17E256BF-04E7-6548-91E9-D4C92245D2A6}" srcOrd="0" destOrd="0" presId="urn:microsoft.com/office/officeart/2005/8/layout/pyramid3"/>
    <dgm:cxn modelId="{B6EB8D4C-1B8E-4846-A80E-98D8BFED285E}" type="presParOf" srcId="{5BAE39EA-AEC6-F34F-B16B-C6E41602B545}" destId="{826C7620-0FB8-E247-A575-5536E13FED81}" srcOrd="1" destOrd="0" presId="urn:microsoft.com/office/officeart/2005/8/layout/pyramid3"/>
    <dgm:cxn modelId="{FC9114E2-437C-B740-A9F0-7703527B86A9}" type="presParOf" srcId="{A00A54B7-1DCF-2840-A31A-164205AC59F9}" destId="{8422D022-3EFC-6145-B024-543000D3873B}" srcOrd="6" destOrd="0" presId="urn:microsoft.com/office/officeart/2005/8/layout/pyramid3"/>
    <dgm:cxn modelId="{33B96BEF-6AC7-0843-870D-8DB820E7CA84}" type="presParOf" srcId="{8422D022-3EFC-6145-B024-543000D3873B}" destId="{92A3BB31-C715-8A45-9417-948DB09FF8E2}" srcOrd="0" destOrd="0" presId="urn:microsoft.com/office/officeart/2005/8/layout/pyramid3"/>
    <dgm:cxn modelId="{35330F41-8F4F-5E40-8246-360E88099147}" type="presParOf" srcId="{8422D022-3EFC-6145-B024-543000D3873B}" destId="{7E100CC6-DE80-EB4F-A58A-B7B66A2294B7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51F602-0EC1-1549-8904-9185176E9544}" type="doc">
      <dgm:prSet loTypeId="urn:microsoft.com/office/officeart/2005/8/layout/pyramid3" loCatId="" qsTypeId="urn:microsoft.com/office/officeart/2005/8/quickstyle/simple2" qsCatId="simple" csTypeId="urn:microsoft.com/office/officeart/2005/8/colors/accent1_2" csCatId="accent1" phldr="1"/>
      <dgm:spPr/>
    </dgm:pt>
    <dgm:pt modelId="{5A22FE47-ADBB-3047-9FBF-B3D83AF5F9C4}">
      <dgm:prSet phldrT="[Text]" custT="1"/>
      <dgm:spPr>
        <a:solidFill>
          <a:srgbClr val="294361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Network / Host Artifacts</a:t>
          </a:r>
        </a:p>
      </dgm:t>
    </dgm:pt>
    <dgm:pt modelId="{EC28BE3E-D318-4140-B3B2-B019F658461A}" type="parTrans" cxnId="{C01A36D8-D45D-544F-8A72-3315BD070F66}">
      <dgm:prSet/>
      <dgm:spPr/>
      <dgm:t>
        <a:bodyPr/>
        <a:lstStyle/>
        <a:p>
          <a:endParaRPr lang="en-US"/>
        </a:p>
      </dgm:t>
    </dgm:pt>
    <dgm:pt modelId="{8B8700B8-615A-9848-B028-763BE7845789}" type="sibTrans" cxnId="{C01A36D8-D45D-544F-8A72-3315BD070F66}">
      <dgm:prSet/>
      <dgm:spPr/>
      <dgm:t>
        <a:bodyPr/>
        <a:lstStyle/>
        <a:p>
          <a:endParaRPr lang="en-US"/>
        </a:p>
      </dgm:t>
    </dgm:pt>
    <dgm:pt modelId="{E7C1C634-EB7B-E547-B8CE-2D3854F0615B}">
      <dgm:prSet phldrT="[Text]" custT="1"/>
      <dgm:spPr>
        <a:solidFill>
          <a:srgbClr val="27405C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Tools</a:t>
          </a:r>
        </a:p>
      </dgm:t>
    </dgm:pt>
    <dgm:pt modelId="{BF12327D-C17B-4C41-A99C-7F8568FBA5AE}" type="parTrans" cxnId="{A53DBC2B-8521-7245-A6CC-CFC055D2E578}">
      <dgm:prSet/>
      <dgm:spPr/>
      <dgm:t>
        <a:bodyPr/>
        <a:lstStyle/>
        <a:p>
          <a:endParaRPr lang="en-US"/>
        </a:p>
      </dgm:t>
    </dgm:pt>
    <dgm:pt modelId="{45FF01BB-B5E1-BD49-A111-AC36B5DA3892}" type="sibTrans" cxnId="{A53DBC2B-8521-7245-A6CC-CFC055D2E578}">
      <dgm:prSet/>
      <dgm:spPr/>
      <dgm:t>
        <a:bodyPr/>
        <a:lstStyle/>
        <a:p>
          <a:endParaRPr lang="en-US"/>
        </a:p>
      </dgm:t>
    </dgm:pt>
    <dgm:pt modelId="{6DD1FAB0-451B-D342-818E-9FF124176FFC}">
      <dgm:prSet phldrT="[Text]" custT="1"/>
      <dgm:spPr>
        <a:solidFill>
          <a:srgbClr val="253B56"/>
        </a:solidFill>
      </dgm:spPr>
      <dgm:t>
        <a:bodyPr tIns="144000"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TTPs</a:t>
          </a:r>
        </a:p>
        <a:p>
          <a:endParaRPr lang="en-US" sz="1800" dirty="0">
            <a:solidFill>
              <a:schemeClr val="bg1"/>
            </a:solidFill>
            <a:latin typeface="Avenir Medium" panose="02000603020000020003" pitchFamily="2" charset="0"/>
          </a:endParaRPr>
        </a:p>
      </dgm:t>
    </dgm:pt>
    <dgm:pt modelId="{7F9AD60C-ECB6-8B45-B51B-9472858444FD}" type="parTrans" cxnId="{ED2D52F7-6928-874E-8DF5-0DF62AFEF220}">
      <dgm:prSet/>
      <dgm:spPr/>
      <dgm:t>
        <a:bodyPr/>
        <a:lstStyle/>
        <a:p>
          <a:endParaRPr lang="en-US"/>
        </a:p>
      </dgm:t>
    </dgm:pt>
    <dgm:pt modelId="{02A905A2-704C-5148-848B-1ABE052C082B}" type="sibTrans" cxnId="{ED2D52F7-6928-874E-8DF5-0DF62AFEF220}">
      <dgm:prSet/>
      <dgm:spPr/>
      <dgm:t>
        <a:bodyPr/>
        <a:lstStyle/>
        <a:p>
          <a:endParaRPr lang="en-US"/>
        </a:p>
      </dgm:t>
    </dgm:pt>
    <dgm:pt modelId="{2ACFBA80-6D19-ED49-BC06-EA89AA0DE414}">
      <dgm:prSet phldrT="[Text]" custT="1"/>
      <dgm:spPr>
        <a:solidFill>
          <a:srgbClr val="2C4766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URL / SMTP</a:t>
          </a:r>
        </a:p>
      </dgm:t>
    </dgm:pt>
    <dgm:pt modelId="{27C5B2B2-68E7-464E-A4F9-EB7942CCE457}" type="parTrans" cxnId="{197FE904-6616-D24B-B977-CFAFF121CED8}">
      <dgm:prSet/>
      <dgm:spPr/>
      <dgm:t>
        <a:bodyPr/>
        <a:lstStyle/>
        <a:p>
          <a:endParaRPr lang="en-US"/>
        </a:p>
      </dgm:t>
    </dgm:pt>
    <dgm:pt modelId="{94DADBF0-47A0-2848-A98E-C8A59C99AC81}" type="sibTrans" cxnId="{197FE904-6616-D24B-B977-CFAFF121CED8}">
      <dgm:prSet/>
      <dgm:spPr/>
      <dgm:t>
        <a:bodyPr/>
        <a:lstStyle/>
        <a:p>
          <a:endParaRPr lang="en-US"/>
        </a:p>
      </dgm:t>
    </dgm:pt>
    <dgm:pt modelId="{BC1AF4BB-9827-0F47-8FBB-61D4AFF0C38C}">
      <dgm:prSet phldrT="[Text]" custT="1"/>
      <dgm:spPr>
        <a:solidFill>
          <a:srgbClr val="2F4E6F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IP Addresses</a:t>
          </a:r>
        </a:p>
      </dgm:t>
    </dgm:pt>
    <dgm:pt modelId="{860C873A-741F-E840-887F-FDE8F06FFBD5}" type="parTrans" cxnId="{F566A76D-2369-4440-9831-6E45E04BA2AB}">
      <dgm:prSet/>
      <dgm:spPr/>
      <dgm:t>
        <a:bodyPr/>
        <a:lstStyle/>
        <a:p>
          <a:endParaRPr lang="en-US"/>
        </a:p>
      </dgm:t>
    </dgm:pt>
    <dgm:pt modelId="{BB1DE2B0-4EAE-BD4F-91B0-B13264824118}" type="sibTrans" cxnId="{F566A76D-2369-4440-9831-6E45E04BA2AB}">
      <dgm:prSet/>
      <dgm:spPr/>
      <dgm:t>
        <a:bodyPr/>
        <a:lstStyle/>
        <a:p>
          <a:endParaRPr lang="en-US"/>
        </a:p>
      </dgm:t>
    </dgm:pt>
    <dgm:pt modelId="{73AC68C5-15C0-314C-8262-5F478CDC862F}">
      <dgm:prSet phldrT="[Text]" custT="1"/>
      <dgm:spPr>
        <a:solidFill>
          <a:srgbClr val="36597E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File Hashes</a:t>
          </a:r>
        </a:p>
      </dgm:t>
    </dgm:pt>
    <dgm:pt modelId="{542213CC-D94A-A442-9DAC-BC889E9B9566}" type="parTrans" cxnId="{0014F58E-20AF-124D-ABA9-A2D803906430}">
      <dgm:prSet/>
      <dgm:spPr/>
      <dgm:t>
        <a:bodyPr/>
        <a:lstStyle/>
        <a:p>
          <a:endParaRPr lang="en-US"/>
        </a:p>
      </dgm:t>
    </dgm:pt>
    <dgm:pt modelId="{6168E1AF-EAF7-624B-8BB0-D25CFB3BCEDA}" type="sibTrans" cxnId="{0014F58E-20AF-124D-ABA9-A2D803906430}">
      <dgm:prSet/>
      <dgm:spPr/>
      <dgm:t>
        <a:bodyPr/>
        <a:lstStyle/>
        <a:p>
          <a:endParaRPr lang="en-US"/>
        </a:p>
      </dgm:t>
    </dgm:pt>
    <dgm:pt modelId="{DD32C02A-8FAF-8D43-B876-05C2F5A2E036}">
      <dgm:prSet phldrT="[Text]" custT="1"/>
      <dgm:spPr>
        <a:solidFill>
          <a:srgbClr val="A3191A"/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Avenir Medium" panose="02000603020000020003" pitchFamily="2" charset="0"/>
            </a:rPr>
            <a:t>Effects</a:t>
          </a:r>
        </a:p>
      </dgm:t>
    </dgm:pt>
    <dgm:pt modelId="{1795528F-1C36-7846-9C0A-0B9487247217}" type="parTrans" cxnId="{93797B3A-DEA6-714E-9950-4A6AC83F8D9A}">
      <dgm:prSet/>
      <dgm:spPr/>
      <dgm:t>
        <a:bodyPr/>
        <a:lstStyle/>
        <a:p>
          <a:endParaRPr lang="en-US"/>
        </a:p>
      </dgm:t>
    </dgm:pt>
    <dgm:pt modelId="{4B77281A-DCAF-7549-9674-526834199276}" type="sibTrans" cxnId="{93797B3A-DEA6-714E-9950-4A6AC83F8D9A}">
      <dgm:prSet/>
      <dgm:spPr/>
      <dgm:t>
        <a:bodyPr/>
        <a:lstStyle/>
        <a:p>
          <a:endParaRPr lang="en-US"/>
        </a:p>
      </dgm:t>
    </dgm:pt>
    <dgm:pt modelId="{A00A54B7-1DCF-2840-A31A-164205AC59F9}" type="pres">
      <dgm:prSet presAssocID="{5D51F602-0EC1-1549-8904-9185176E9544}" presName="Name0" presStyleCnt="0">
        <dgm:presLayoutVars>
          <dgm:dir/>
          <dgm:animLvl val="lvl"/>
          <dgm:resizeHandles val="exact"/>
        </dgm:presLayoutVars>
      </dgm:prSet>
      <dgm:spPr/>
    </dgm:pt>
    <dgm:pt modelId="{8670C3C7-8AF4-904E-8B80-EB2B857892B8}" type="pres">
      <dgm:prSet presAssocID="{DD32C02A-8FAF-8D43-B876-05C2F5A2E036}" presName="Name8" presStyleCnt="0"/>
      <dgm:spPr/>
    </dgm:pt>
    <dgm:pt modelId="{222F8C35-4EAB-E447-8C7B-3B2EFCA07B8C}" type="pres">
      <dgm:prSet presAssocID="{DD32C02A-8FAF-8D43-B876-05C2F5A2E036}" presName="level" presStyleLbl="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7A7150-4768-4940-AF56-A741E61DF022}" type="pres">
      <dgm:prSet presAssocID="{DD32C02A-8FAF-8D43-B876-05C2F5A2E036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E36548-90DF-D54F-A477-492B7B73F2B9}" type="pres">
      <dgm:prSet presAssocID="{73AC68C5-15C0-314C-8262-5F478CDC862F}" presName="Name8" presStyleCnt="0"/>
      <dgm:spPr/>
    </dgm:pt>
    <dgm:pt modelId="{189880D7-80B3-504A-9AC0-8929C1DB97D7}" type="pres">
      <dgm:prSet presAssocID="{73AC68C5-15C0-314C-8262-5F478CDC862F}" presName="level" presStyleLbl="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6C6A7E-216C-DF4C-934C-4099E731431A}" type="pres">
      <dgm:prSet presAssocID="{73AC68C5-15C0-314C-8262-5F478CDC862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6E1BC-DF03-DE42-B102-43616C47A26E}" type="pres">
      <dgm:prSet presAssocID="{BC1AF4BB-9827-0F47-8FBB-61D4AFF0C38C}" presName="Name8" presStyleCnt="0"/>
      <dgm:spPr/>
    </dgm:pt>
    <dgm:pt modelId="{CC95CFE5-F50F-4B4A-9615-EE6DE50A600C}" type="pres">
      <dgm:prSet presAssocID="{BC1AF4BB-9827-0F47-8FBB-61D4AFF0C38C}" presName="level" presStyleLbl="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B25724-8420-9347-8B07-F36AC1FC5B0E}" type="pres">
      <dgm:prSet presAssocID="{BC1AF4BB-9827-0F47-8FBB-61D4AFF0C38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9B8461-58E7-CA4F-B7FD-16B4EF7CD2CC}" type="pres">
      <dgm:prSet presAssocID="{2ACFBA80-6D19-ED49-BC06-EA89AA0DE414}" presName="Name8" presStyleCnt="0"/>
      <dgm:spPr/>
    </dgm:pt>
    <dgm:pt modelId="{3B01B71B-68C1-5B4F-9429-3EAB080B1B56}" type="pres">
      <dgm:prSet presAssocID="{2ACFBA80-6D19-ED49-BC06-EA89AA0DE414}" presName="level" presStyleLbl="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12811-9855-F74B-B581-489AE4078F7F}" type="pres">
      <dgm:prSet presAssocID="{2ACFBA80-6D19-ED49-BC06-EA89AA0DE41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03B08A-1892-5A42-BCFC-EB547480FE90}" type="pres">
      <dgm:prSet presAssocID="{5A22FE47-ADBB-3047-9FBF-B3D83AF5F9C4}" presName="Name8" presStyleCnt="0"/>
      <dgm:spPr/>
    </dgm:pt>
    <dgm:pt modelId="{C4C06284-A48B-414E-9F84-527AC2E37E50}" type="pres">
      <dgm:prSet presAssocID="{5A22FE47-ADBB-3047-9FBF-B3D83AF5F9C4}" presName="level" presStyleLbl="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566939-14F4-0C40-A541-FDC40442CF87}" type="pres">
      <dgm:prSet presAssocID="{5A22FE47-ADBB-3047-9FBF-B3D83AF5F9C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AE39EA-AEC6-F34F-B16B-C6E41602B545}" type="pres">
      <dgm:prSet presAssocID="{E7C1C634-EB7B-E547-B8CE-2D3854F0615B}" presName="Name8" presStyleCnt="0"/>
      <dgm:spPr/>
    </dgm:pt>
    <dgm:pt modelId="{17E256BF-04E7-6548-91E9-D4C92245D2A6}" type="pres">
      <dgm:prSet presAssocID="{E7C1C634-EB7B-E547-B8CE-2D3854F0615B}" presName="level" presStyleLbl="node1" presStyleIdx="5" presStyleCnt="7" custScaleY="9029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6C7620-0FB8-E247-A575-5536E13FED81}" type="pres">
      <dgm:prSet presAssocID="{E7C1C634-EB7B-E547-B8CE-2D3854F0615B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22D022-3EFC-6145-B024-543000D3873B}" type="pres">
      <dgm:prSet presAssocID="{6DD1FAB0-451B-D342-818E-9FF124176FFC}" presName="Name8" presStyleCnt="0"/>
      <dgm:spPr/>
    </dgm:pt>
    <dgm:pt modelId="{92A3BB31-C715-8A45-9417-948DB09FF8E2}" type="pres">
      <dgm:prSet presAssocID="{6DD1FAB0-451B-D342-818E-9FF124176FFC}" presName="level" presStyleLbl="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100CC6-DE80-EB4F-A58A-B7B66A2294B7}" type="pres">
      <dgm:prSet presAssocID="{6DD1FAB0-451B-D342-818E-9FF124176FF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36770E3-8F0D-5E43-89C9-5B623005F3AD}" type="presOf" srcId="{E7C1C634-EB7B-E547-B8CE-2D3854F0615B}" destId="{17E256BF-04E7-6548-91E9-D4C92245D2A6}" srcOrd="0" destOrd="0" presId="urn:microsoft.com/office/officeart/2005/8/layout/pyramid3"/>
    <dgm:cxn modelId="{BAA91D21-F164-A243-A580-93781525C627}" type="presOf" srcId="{BC1AF4BB-9827-0F47-8FBB-61D4AFF0C38C}" destId="{CC95CFE5-F50F-4B4A-9615-EE6DE50A600C}" srcOrd="0" destOrd="0" presId="urn:microsoft.com/office/officeart/2005/8/layout/pyramid3"/>
    <dgm:cxn modelId="{F566A76D-2369-4440-9831-6E45E04BA2AB}" srcId="{5D51F602-0EC1-1549-8904-9185176E9544}" destId="{BC1AF4BB-9827-0F47-8FBB-61D4AFF0C38C}" srcOrd="2" destOrd="0" parTransId="{860C873A-741F-E840-887F-FDE8F06FFBD5}" sibTransId="{BB1DE2B0-4EAE-BD4F-91B0-B13264824118}"/>
    <dgm:cxn modelId="{7FE2E85E-BB1F-BE4F-A270-03C87DEB38B7}" type="presOf" srcId="{73AC68C5-15C0-314C-8262-5F478CDC862F}" destId="{0F6C6A7E-216C-DF4C-934C-4099E731431A}" srcOrd="1" destOrd="0" presId="urn:microsoft.com/office/officeart/2005/8/layout/pyramid3"/>
    <dgm:cxn modelId="{0014F58E-20AF-124D-ABA9-A2D803906430}" srcId="{5D51F602-0EC1-1549-8904-9185176E9544}" destId="{73AC68C5-15C0-314C-8262-5F478CDC862F}" srcOrd="1" destOrd="0" parTransId="{542213CC-D94A-A442-9DAC-BC889E9B9566}" sibTransId="{6168E1AF-EAF7-624B-8BB0-D25CFB3BCEDA}"/>
    <dgm:cxn modelId="{4A914422-E246-3A47-9CC8-F3A3C26FC26B}" type="presOf" srcId="{6DD1FAB0-451B-D342-818E-9FF124176FFC}" destId="{7E100CC6-DE80-EB4F-A58A-B7B66A2294B7}" srcOrd="1" destOrd="0" presId="urn:microsoft.com/office/officeart/2005/8/layout/pyramid3"/>
    <dgm:cxn modelId="{FBFE037E-CE05-DF4C-A107-EF386BE283DF}" type="presOf" srcId="{73AC68C5-15C0-314C-8262-5F478CDC862F}" destId="{189880D7-80B3-504A-9AC0-8929C1DB97D7}" srcOrd="0" destOrd="0" presId="urn:microsoft.com/office/officeart/2005/8/layout/pyramid3"/>
    <dgm:cxn modelId="{B5FFAE63-8001-C84B-BE33-176BB8F2CEEB}" type="presOf" srcId="{2ACFBA80-6D19-ED49-BC06-EA89AA0DE414}" destId="{3B01B71B-68C1-5B4F-9429-3EAB080B1B56}" srcOrd="0" destOrd="0" presId="urn:microsoft.com/office/officeart/2005/8/layout/pyramid3"/>
    <dgm:cxn modelId="{FDD576A5-D6D4-E743-B8C6-7567E930599A}" type="presOf" srcId="{E7C1C634-EB7B-E547-B8CE-2D3854F0615B}" destId="{826C7620-0FB8-E247-A575-5536E13FED81}" srcOrd="1" destOrd="0" presId="urn:microsoft.com/office/officeart/2005/8/layout/pyramid3"/>
    <dgm:cxn modelId="{A4B716F7-ECE0-554A-9D43-388C7977D04E}" type="presOf" srcId="{5A22FE47-ADBB-3047-9FBF-B3D83AF5F9C4}" destId="{11566939-14F4-0C40-A541-FDC40442CF87}" srcOrd="1" destOrd="0" presId="urn:microsoft.com/office/officeart/2005/8/layout/pyramid3"/>
    <dgm:cxn modelId="{93797B3A-DEA6-714E-9950-4A6AC83F8D9A}" srcId="{5D51F602-0EC1-1549-8904-9185176E9544}" destId="{DD32C02A-8FAF-8D43-B876-05C2F5A2E036}" srcOrd="0" destOrd="0" parTransId="{1795528F-1C36-7846-9C0A-0B9487247217}" sibTransId="{4B77281A-DCAF-7549-9674-526834199276}"/>
    <dgm:cxn modelId="{ED2D52F7-6928-874E-8DF5-0DF62AFEF220}" srcId="{5D51F602-0EC1-1549-8904-9185176E9544}" destId="{6DD1FAB0-451B-D342-818E-9FF124176FFC}" srcOrd="6" destOrd="0" parTransId="{7F9AD60C-ECB6-8B45-B51B-9472858444FD}" sibTransId="{02A905A2-704C-5148-848B-1ABE052C082B}"/>
    <dgm:cxn modelId="{C01A36D8-D45D-544F-8A72-3315BD070F66}" srcId="{5D51F602-0EC1-1549-8904-9185176E9544}" destId="{5A22FE47-ADBB-3047-9FBF-B3D83AF5F9C4}" srcOrd="4" destOrd="0" parTransId="{EC28BE3E-D318-4140-B3B2-B019F658461A}" sibTransId="{8B8700B8-615A-9848-B028-763BE7845789}"/>
    <dgm:cxn modelId="{0F4D1186-3EF3-014D-9CFB-AAF628AD9BF7}" type="presOf" srcId="{2ACFBA80-6D19-ED49-BC06-EA89AA0DE414}" destId="{2FB12811-9855-F74B-B581-489AE4078F7F}" srcOrd="1" destOrd="0" presId="urn:microsoft.com/office/officeart/2005/8/layout/pyramid3"/>
    <dgm:cxn modelId="{C87C0BF7-E4DA-3A44-90A1-F97BDAEA1BA3}" type="presOf" srcId="{DD32C02A-8FAF-8D43-B876-05C2F5A2E036}" destId="{CF7A7150-4768-4940-AF56-A741E61DF022}" srcOrd="1" destOrd="0" presId="urn:microsoft.com/office/officeart/2005/8/layout/pyramid3"/>
    <dgm:cxn modelId="{D33AEE3C-9E89-9747-8599-5906F7917A80}" type="presOf" srcId="{BC1AF4BB-9827-0F47-8FBB-61D4AFF0C38C}" destId="{45B25724-8420-9347-8B07-F36AC1FC5B0E}" srcOrd="1" destOrd="0" presId="urn:microsoft.com/office/officeart/2005/8/layout/pyramid3"/>
    <dgm:cxn modelId="{A53DBC2B-8521-7245-A6CC-CFC055D2E578}" srcId="{5D51F602-0EC1-1549-8904-9185176E9544}" destId="{E7C1C634-EB7B-E547-B8CE-2D3854F0615B}" srcOrd="5" destOrd="0" parTransId="{BF12327D-C17B-4C41-A99C-7F8568FBA5AE}" sibTransId="{45FF01BB-B5E1-BD49-A111-AC36B5DA3892}"/>
    <dgm:cxn modelId="{9B2D16D8-F399-F140-BB85-E470EF151CC3}" type="presOf" srcId="{6DD1FAB0-451B-D342-818E-9FF124176FFC}" destId="{92A3BB31-C715-8A45-9417-948DB09FF8E2}" srcOrd="0" destOrd="0" presId="urn:microsoft.com/office/officeart/2005/8/layout/pyramid3"/>
    <dgm:cxn modelId="{2A6C43AF-4F1D-5F4D-BFB7-72C016DF1F29}" type="presOf" srcId="{5D51F602-0EC1-1549-8904-9185176E9544}" destId="{A00A54B7-1DCF-2840-A31A-164205AC59F9}" srcOrd="0" destOrd="0" presId="urn:microsoft.com/office/officeart/2005/8/layout/pyramid3"/>
    <dgm:cxn modelId="{F288CDA5-D5F0-0C49-8F14-EF04521E7251}" type="presOf" srcId="{5A22FE47-ADBB-3047-9FBF-B3D83AF5F9C4}" destId="{C4C06284-A48B-414E-9F84-527AC2E37E50}" srcOrd="0" destOrd="0" presId="urn:microsoft.com/office/officeart/2005/8/layout/pyramid3"/>
    <dgm:cxn modelId="{197FE904-6616-D24B-B977-CFAFF121CED8}" srcId="{5D51F602-0EC1-1549-8904-9185176E9544}" destId="{2ACFBA80-6D19-ED49-BC06-EA89AA0DE414}" srcOrd="3" destOrd="0" parTransId="{27C5B2B2-68E7-464E-A4F9-EB7942CCE457}" sibTransId="{94DADBF0-47A0-2848-A98E-C8A59C99AC81}"/>
    <dgm:cxn modelId="{4A19A450-9421-464D-82E5-244B53E3B899}" type="presOf" srcId="{DD32C02A-8FAF-8D43-B876-05C2F5A2E036}" destId="{222F8C35-4EAB-E447-8C7B-3B2EFCA07B8C}" srcOrd="0" destOrd="0" presId="urn:microsoft.com/office/officeart/2005/8/layout/pyramid3"/>
    <dgm:cxn modelId="{4772A660-D1AA-D147-BCBD-7A3E5B3992CD}" type="presParOf" srcId="{A00A54B7-1DCF-2840-A31A-164205AC59F9}" destId="{8670C3C7-8AF4-904E-8B80-EB2B857892B8}" srcOrd="0" destOrd="0" presId="urn:microsoft.com/office/officeart/2005/8/layout/pyramid3"/>
    <dgm:cxn modelId="{76B18FEA-2002-0D4E-923B-C4C4B50D5F30}" type="presParOf" srcId="{8670C3C7-8AF4-904E-8B80-EB2B857892B8}" destId="{222F8C35-4EAB-E447-8C7B-3B2EFCA07B8C}" srcOrd="0" destOrd="0" presId="urn:microsoft.com/office/officeart/2005/8/layout/pyramid3"/>
    <dgm:cxn modelId="{8DC734B4-2DBC-E541-916D-59D3A2B78CE8}" type="presParOf" srcId="{8670C3C7-8AF4-904E-8B80-EB2B857892B8}" destId="{CF7A7150-4768-4940-AF56-A741E61DF022}" srcOrd="1" destOrd="0" presId="urn:microsoft.com/office/officeart/2005/8/layout/pyramid3"/>
    <dgm:cxn modelId="{A7818CA9-4EDB-BC48-A637-C24CA22E7676}" type="presParOf" srcId="{A00A54B7-1DCF-2840-A31A-164205AC59F9}" destId="{5BE36548-90DF-D54F-A477-492B7B73F2B9}" srcOrd="1" destOrd="0" presId="urn:microsoft.com/office/officeart/2005/8/layout/pyramid3"/>
    <dgm:cxn modelId="{FA21ECE3-E8E9-ED4A-8C25-25DA4A81648E}" type="presParOf" srcId="{5BE36548-90DF-D54F-A477-492B7B73F2B9}" destId="{189880D7-80B3-504A-9AC0-8929C1DB97D7}" srcOrd="0" destOrd="0" presId="urn:microsoft.com/office/officeart/2005/8/layout/pyramid3"/>
    <dgm:cxn modelId="{EAE81846-CCAE-0B42-9AD4-0C7095384EF2}" type="presParOf" srcId="{5BE36548-90DF-D54F-A477-492B7B73F2B9}" destId="{0F6C6A7E-216C-DF4C-934C-4099E731431A}" srcOrd="1" destOrd="0" presId="urn:microsoft.com/office/officeart/2005/8/layout/pyramid3"/>
    <dgm:cxn modelId="{031390D0-3A56-CF46-8D52-3C57F1698EEC}" type="presParOf" srcId="{A00A54B7-1DCF-2840-A31A-164205AC59F9}" destId="{E926E1BC-DF03-DE42-B102-43616C47A26E}" srcOrd="2" destOrd="0" presId="urn:microsoft.com/office/officeart/2005/8/layout/pyramid3"/>
    <dgm:cxn modelId="{1E588A57-027D-864F-A3C2-EF2EB6CE9B06}" type="presParOf" srcId="{E926E1BC-DF03-DE42-B102-43616C47A26E}" destId="{CC95CFE5-F50F-4B4A-9615-EE6DE50A600C}" srcOrd="0" destOrd="0" presId="urn:microsoft.com/office/officeart/2005/8/layout/pyramid3"/>
    <dgm:cxn modelId="{4912E64E-1FAA-624F-9AF1-704BC7D874D6}" type="presParOf" srcId="{E926E1BC-DF03-DE42-B102-43616C47A26E}" destId="{45B25724-8420-9347-8B07-F36AC1FC5B0E}" srcOrd="1" destOrd="0" presId="urn:microsoft.com/office/officeart/2005/8/layout/pyramid3"/>
    <dgm:cxn modelId="{B643188E-CFF7-B644-BC13-A7DAE992904A}" type="presParOf" srcId="{A00A54B7-1DCF-2840-A31A-164205AC59F9}" destId="{4A9B8461-58E7-CA4F-B7FD-16B4EF7CD2CC}" srcOrd="3" destOrd="0" presId="urn:microsoft.com/office/officeart/2005/8/layout/pyramid3"/>
    <dgm:cxn modelId="{C4F5896D-FC1B-5C47-9B4E-D14E160651FB}" type="presParOf" srcId="{4A9B8461-58E7-CA4F-B7FD-16B4EF7CD2CC}" destId="{3B01B71B-68C1-5B4F-9429-3EAB080B1B56}" srcOrd="0" destOrd="0" presId="urn:microsoft.com/office/officeart/2005/8/layout/pyramid3"/>
    <dgm:cxn modelId="{FFF4EBC7-7453-B640-9C31-C42BBC1202DB}" type="presParOf" srcId="{4A9B8461-58E7-CA4F-B7FD-16B4EF7CD2CC}" destId="{2FB12811-9855-F74B-B581-489AE4078F7F}" srcOrd="1" destOrd="0" presId="urn:microsoft.com/office/officeart/2005/8/layout/pyramid3"/>
    <dgm:cxn modelId="{DF87BC5E-D418-3B49-BDF7-B54254C91676}" type="presParOf" srcId="{A00A54B7-1DCF-2840-A31A-164205AC59F9}" destId="{7803B08A-1892-5A42-BCFC-EB547480FE90}" srcOrd="4" destOrd="0" presId="urn:microsoft.com/office/officeart/2005/8/layout/pyramid3"/>
    <dgm:cxn modelId="{E3BD8AFF-E2BE-B74D-A70C-45CE35D36323}" type="presParOf" srcId="{7803B08A-1892-5A42-BCFC-EB547480FE90}" destId="{C4C06284-A48B-414E-9F84-527AC2E37E50}" srcOrd="0" destOrd="0" presId="urn:microsoft.com/office/officeart/2005/8/layout/pyramid3"/>
    <dgm:cxn modelId="{8639A69D-915B-2A4C-8EAC-6197BADA80F8}" type="presParOf" srcId="{7803B08A-1892-5A42-BCFC-EB547480FE90}" destId="{11566939-14F4-0C40-A541-FDC40442CF87}" srcOrd="1" destOrd="0" presId="urn:microsoft.com/office/officeart/2005/8/layout/pyramid3"/>
    <dgm:cxn modelId="{48ECDCB6-A655-534D-AF68-15A4E2E1C565}" type="presParOf" srcId="{A00A54B7-1DCF-2840-A31A-164205AC59F9}" destId="{5BAE39EA-AEC6-F34F-B16B-C6E41602B545}" srcOrd="5" destOrd="0" presId="urn:microsoft.com/office/officeart/2005/8/layout/pyramid3"/>
    <dgm:cxn modelId="{3A4BF9F8-616A-5741-9B45-2661087ECDAC}" type="presParOf" srcId="{5BAE39EA-AEC6-F34F-B16B-C6E41602B545}" destId="{17E256BF-04E7-6548-91E9-D4C92245D2A6}" srcOrd="0" destOrd="0" presId="urn:microsoft.com/office/officeart/2005/8/layout/pyramid3"/>
    <dgm:cxn modelId="{B6EB8D4C-1B8E-4846-A80E-98D8BFED285E}" type="presParOf" srcId="{5BAE39EA-AEC6-F34F-B16B-C6E41602B545}" destId="{826C7620-0FB8-E247-A575-5536E13FED81}" srcOrd="1" destOrd="0" presId="urn:microsoft.com/office/officeart/2005/8/layout/pyramid3"/>
    <dgm:cxn modelId="{FC9114E2-437C-B740-A9F0-7703527B86A9}" type="presParOf" srcId="{A00A54B7-1DCF-2840-A31A-164205AC59F9}" destId="{8422D022-3EFC-6145-B024-543000D3873B}" srcOrd="6" destOrd="0" presId="urn:microsoft.com/office/officeart/2005/8/layout/pyramid3"/>
    <dgm:cxn modelId="{33B96BEF-6AC7-0843-870D-8DB820E7CA84}" type="presParOf" srcId="{8422D022-3EFC-6145-B024-543000D3873B}" destId="{92A3BB31-C715-8A45-9417-948DB09FF8E2}" srcOrd="0" destOrd="0" presId="urn:microsoft.com/office/officeart/2005/8/layout/pyramid3"/>
    <dgm:cxn modelId="{35330F41-8F4F-5E40-8246-360E88099147}" type="presParOf" srcId="{8422D022-3EFC-6145-B024-543000D3873B}" destId="{7E100CC6-DE80-EB4F-A58A-B7B66A2294B7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C1D62B6-8F80-D44C-AE16-5780A700D5B6}" type="doc">
      <dgm:prSet loTypeId="urn:microsoft.com/office/officeart/2005/8/layout/pyramid4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D189D5A-63F6-AE4E-98F2-0670055B0EBF}">
      <dgm:prSet phldrT="[Text]"/>
      <dgm:spPr>
        <a:solidFill>
          <a:srgbClr val="253B56"/>
        </a:solidFill>
      </dgm:spPr>
      <dgm:t>
        <a:bodyPr/>
        <a:lstStyle/>
        <a:p>
          <a:endParaRPr lang="en-US" b="0" dirty="0">
            <a:solidFill>
              <a:schemeClr val="tx1"/>
            </a:solidFill>
            <a:latin typeface="Avenir Medium" panose="02000603020000020003" pitchFamily="2" charset="0"/>
          </a:endParaRPr>
        </a:p>
      </dgm:t>
    </dgm:pt>
    <dgm:pt modelId="{8837AC92-56C5-C743-9CB0-BDF777172327}" type="parTrans" cxnId="{2EAF3ADA-6D64-A042-BB94-A4D28E02F7BD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E7614AA3-9133-5A43-897A-F6885802D10A}" type="sibTrans" cxnId="{2EAF3ADA-6D64-A042-BB94-A4D28E02F7BD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F9E1C378-BAD8-CC4E-8FD9-EC298847FDD9}">
      <dgm:prSet phldrT="[Text]"/>
      <dgm:spPr>
        <a:solidFill>
          <a:srgbClr val="97A6B2"/>
        </a:solidFill>
      </dgm:spPr>
      <dgm:t>
        <a:bodyPr/>
        <a:lstStyle/>
        <a:p>
          <a:endParaRPr lang="en-US" b="0" dirty="0">
            <a:solidFill>
              <a:schemeClr val="tx1"/>
            </a:solidFill>
            <a:latin typeface="Avenir Medium" panose="02000603020000020003" pitchFamily="2" charset="0"/>
          </a:endParaRPr>
        </a:p>
      </dgm:t>
    </dgm:pt>
    <dgm:pt modelId="{C24670CD-D5AF-4748-BB2D-5FA1FAF5B16A}" type="parTrans" cxnId="{1395830B-0B6A-824C-82BC-43266CAE2E3F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DB05C16E-1E0A-A348-8410-3102184BC5D6}" type="sibTrans" cxnId="{1395830B-0B6A-824C-82BC-43266CAE2E3F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64027F7D-B5E0-5D44-9E39-434AEA101D11}">
      <dgm:prSet phldrT="[Text]"/>
      <dgm:spPr>
        <a:solidFill>
          <a:srgbClr val="253B56"/>
        </a:solidFill>
      </dgm:spPr>
      <dgm:t>
        <a:bodyPr/>
        <a:lstStyle/>
        <a:p>
          <a:endParaRPr lang="en-US" b="0" dirty="0">
            <a:solidFill>
              <a:schemeClr val="tx1"/>
            </a:solidFill>
            <a:latin typeface="Avenir Medium" panose="02000603020000020003" pitchFamily="2" charset="0"/>
          </a:endParaRPr>
        </a:p>
      </dgm:t>
    </dgm:pt>
    <dgm:pt modelId="{16091E28-BF38-DF4E-B841-B16D5A993DB9}" type="parTrans" cxnId="{12B55ED4-DAAD-9E4F-B7E0-9590F0FAD0F2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A5A7E111-FF47-4343-AC10-BECF385D6471}" type="sibTrans" cxnId="{12B55ED4-DAAD-9E4F-B7E0-9590F0FAD0F2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2664818E-99BE-1F49-A237-08BC320FB520}">
      <dgm:prSet phldrT="[Text]"/>
      <dgm:spPr>
        <a:solidFill>
          <a:srgbClr val="97A6B2"/>
        </a:solidFill>
      </dgm:spPr>
      <dgm:t>
        <a:bodyPr/>
        <a:lstStyle/>
        <a:p>
          <a:endParaRPr lang="en-US" b="0" dirty="0">
            <a:solidFill>
              <a:schemeClr val="tx1"/>
            </a:solidFill>
            <a:latin typeface="Avenir Medium" panose="02000603020000020003" pitchFamily="2" charset="0"/>
          </a:endParaRPr>
        </a:p>
      </dgm:t>
    </dgm:pt>
    <dgm:pt modelId="{F396E3C2-4D62-154D-A57A-0001BAB7D9CB}" type="parTrans" cxnId="{D5B4DCFF-22E6-434D-9484-D3ED2D0F3F2E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FDEAF445-39E9-FF4C-8186-476BB4DF90EC}" type="sibTrans" cxnId="{D5B4DCFF-22E6-434D-9484-D3ED2D0F3F2E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02284BAB-B635-E84B-BA8B-6C653F3FDF02}" type="pres">
      <dgm:prSet presAssocID="{7C1D62B6-8F80-D44C-AE16-5780A700D5B6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08B8896-9918-D14D-BA59-CAABF5BD5CEB}" type="pres">
      <dgm:prSet presAssocID="{7C1D62B6-8F80-D44C-AE16-5780A700D5B6}" presName="triangle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B95CB4-D82C-8949-A18D-5C8EA398DCBE}" type="pres">
      <dgm:prSet presAssocID="{7C1D62B6-8F80-D44C-AE16-5780A700D5B6}" presName="triangle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0CA70C-1AAD-A140-BA1F-CA401C9A1BAA}" type="pres">
      <dgm:prSet presAssocID="{7C1D62B6-8F80-D44C-AE16-5780A700D5B6}" presName="triangle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E65E2A-34E3-FC45-AC22-4D53A3AE831D}" type="pres">
      <dgm:prSet presAssocID="{7C1D62B6-8F80-D44C-AE16-5780A700D5B6}" presName="triangle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664CA99-FA8D-0948-81B4-7EB7E583D71F}" type="presOf" srcId="{F9E1C378-BAD8-CC4E-8FD9-EC298847FDD9}" destId="{D1B95CB4-D82C-8949-A18D-5C8EA398DCBE}" srcOrd="0" destOrd="0" presId="urn:microsoft.com/office/officeart/2005/8/layout/pyramid4"/>
    <dgm:cxn modelId="{2EAF3ADA-6D64-A042-BB94-A4D28E02F7BD}" srcId="{7C1D62B6-8F80-D44C-AE16-5780A700D5B6}" destId="{AD189D5A-63F6-AE4E-98F2-0670055B0EBF}" srcOrd="0" destOrd="0" parTransId="{8837AC92-56C5-C743-9CB0-BDF777172327}" sibTransId="{E7614AA3-9133-5A43-897A-F6885802D10A}"/>
    <dgm:cxn modelId="{8501FF86-B033-A341-89AF-BF12AA21C56B}" type="presOf" srcId="{7C1D62B6-8F80-D44C-AE16-5780A700D5B6}" destId="{02284BAB-B635-E84B-BA8B-6C653F3FDF02}" srcOrd="0" destOrd="0" presId="urn:microsoft.com/office/officeart/2005/8/layout/pyramid4"/>
    <dgm:cxn modelId="{486812E9-00B8-2244-BCA4-22061BC427F5}" type="presOf" srcId="{2664818E-99BE-1F49-A237-08BC320FB520}" destId="{A7E65E2A-34E3-FC45-AC22-4D53A3AE831D}" srcOrd="0" destOrd="0" presId="urn:microsoft.com/office/officeart/2005/8/layout/pyramid4"/>
    <dgm:cxn modelId="{B89E4286-5428-0341-B7B9-A930817EC2E8}" type="presOf" srcId="{64027F7D-B5E0-5D44-9E39-434AEA101D11}" destId="{900CA70C-1AAD-A140-BA1F-CA401C9A1BAA}" srcOrd="0" destOrd="0" presId="urn:microsoft.com/office/officeart/2005/8/layout/pyramid4"/>
    <dgm:cxn modelId="{1395830B-0B6A-824C-82BC-43266CAE2E3F}" srcId="{7C1D62B6-8F80-D44C-AE16-5780A700D5B6}" destId="{F9E1C378-BAD8-CC4E-8FD9-EC298847FDD9}" srcOrd="1" destOrd="0" parTransId="{C24670CD-D5AF-4748-BB2D-5FA1FAF5B16A}" sibTransId="{DB05C16E-1E0A-A348-8410-3102184BC5D6}"/>
    <dgm:cxn modelId="{12B55ED4-DAAD-9E4F-B7E0-9590F0FAD0F2}" srcId="{7C1D62B6-8F80-D44C-AE16-5780A700D5B6}" destId="{64027F7D-B5E0-5D44-9E39-434AEA101D11}" srcOrd="2" destOrd="0" parTransId="{16091E28-BF38-DF4E-B841-B16D5A993DB9}" sibTransId="{A5A7E111-FF47-4343-AC10-BECF385D6471}"/>
    <dgm:cxn modelId="{D5B4DCFF-22E6-434D-9484-D3ED2D0F3F2E}" srcId="{7C1D62B6-8F80-D44C-AE16-5780A700D5B6}" destId="{2664818E-99BE-1F49-A237-08BC320FB520}" srcOrd="3" destOrd="0" parTransId="{F396E3C2-4D62-154D-A57A-0001BAB7D9CB}" sibTransId="{FDEAF445-39E9-FF4C-8186-476BB4DF90EC}"/>
    <dgm:cxn modelId="{CE2CB627-7097-7A43-8D27-8EF710887D36}" type="presOf" srcId="{AD189D5A-63F6-AE4E-98F2-0670055B0EBF}" destId="{308B8896-9918-D14D-BA59-CAABF5BD5CEB}" srcOrd="0" destOrd="0" presId="urn:microsoft.com/office/officeart/2005/8/layout/pyramid4"/>
    <dgm:cxn modelId="{3B9C3F58-CF4A-4143-8361-901EE09C3FB4}" type="presParOf" srcId="{02284BAB-B635-E84B-BA8B-6C653F3FDF02}" destId="{308B8896-9918-D14D-BA59-CAABF5BD5CEB}" srcOrd="0" destOrd="0" presId="urn:microsoft.com/office/officeart/2005/8/layout/pyramid4"/>
    <dgm:cxn modelId="{0AFDC53B-E560-144B-819B-188E444F2F9F}" type="presParOf" srcId="{02284BAB-B635-E84B-BA8B-6C653F3FDF02}" destId="{D1B95CB4-D82C-8949-A18D-5C8EA398DCBE}" srcOrd="1" destOrd="0" presId="urn:microsoft.com/office/officeart/2005/8/layout/pyramid4"/>
    <dgm:cxn modelId="{A4FC280B-B60A-F148-8ADC-465EA304AD2E}" type="presParOf" srcId="{02284BAB-B635-E84B-BA8B-6C653F3FDF02}" destId="{900CA70C-1AAD-A140-BA1F-CA401C9A1BAA}" srcOrd="2" destOrd="0" presId="urn:microsoft.com/office/officeart/2005/8/layout/pyramid4"/>
    <dgm:cxn modelId="{4D13FEAC-3C6B-9A41-87ED-660D78F31AD4}" type="presParOf" srcId="{02284BAB-B635-E84B-BA8B-6C653F3FDF02}" destId="{A7E65E2A-34E3-FC45-AC22-4D53A3AE831D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C1D62B6-8F80-D44C-AE16-5780A700D5B6}" type="doc">
      <dgm:prSet loTypeId="urn:microsoft.com/office/officeart/2005/8/layout/pyramid4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D189D5A-63F6-AE4E-98F2-0670055B0EBF}">
      <dgm:prSet phldrT="[Text]"/>
      <dgm:spPr>
        <a:solidFill>
          <a:srgbClr val="253B56"/>
        </a:solidFill>
      </dgm:spPr>
      <dgm:t>
        <a:bodyPr/>
        <a:lstStyle/>
        <a:p>
          <a:endParaRPr lang="en-US" b="0" dirty="0">
            <a:solidFill>
              <a:schemeClr val="tx1"/>
            </a:solidFill>
            <a:latin typeface="Avenir Medium" panose="02000603020000020003" pitchFamily="2" charset="0"/>
          </a:endParaRPr>
        </a:p>
      </dgm:t>
    </dgm:pt>
    <dgm:pt modelId="{8837AC92-56C5-C743-9CB0-BDF777172327}" type="parTrans" cxnId="{2EAF3ADA-6D64-A042-BB94-A4D28E02F7BD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E7614AA3-9133-5A43-897A-F6885802D10A}" type="sibTrans" cxnId="{2EAF3ADA-6D64-A042-BB94-A4D28E02F7BD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F9E1C378-BAD8-CC4E-8FD9-EC298847FDD9}">
      <dgm:prSet phldrT="[Text]"/>
      <dgm:spPr>
        <a:solidFill>
          <a:srgbClr val="97A6B2"/>
        </a:solidFill>
      </dgm:spPr>
      <dgm:t>
        <a:bodyPr/>
        <a:lstStyle/>
        <a:p>
          <a:endParaRPr lang="en-US" b="0" dirty="0">
            <a:solidFill>
              <a:schemeClr val="tx1"/>
            </a:solidFill>
            <a:latin typeface="Avenir Medium" panose="02000603020000020003" pitchFamily="2" charset="0"/>
          </a:endParaRPr>
        </a:p>
      </dgm:t>
    </dgm:pt>
    <dgm:pt modelId="{C24670CD-D5AF-4748-BB2D-5FA1FAF5B16A}" type="parTrans" cxnId="{1395830B-0B6A-824C-82BC-43266CAE2E3F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DB05C16E-1E0A-A348-8410-3102184BC5D6}" type="sibTrans" cxnId="{1395830B-0B6A-824C-82BC-43266CAE2E3F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64027F7D-B5E0-5D44-9E39-434AEA101D11}">
      <dgm:prSet phldrT="[Text]"/>
      <dgm:spPr>
        <a:solidFill>
          <a:srgbClr val="253B56"/>
        </a:solidFill>
      </dgm:spPr>
      <dgm:t>
        <a:bodyPr/>
        <a:lstStyle/>
        <a:p>
          <a:endParaRPr lang="en-US" b="0" dirty="0">
            <a:solidFill>
              <a:schemeClr val="tx1"/>
            </a:solidFill>
            <a:latin typeface="Avenir Medium" panose="02000603020000020003" pitchFamily="2" charset="0"/>
          </a:endParaRPr>
        </a:p>
      </dgm:t>
    </dgm:pt>
    <dgm:pt modelId="{16091E28-BF38-DF4E-B841-B16D5A993DB9}" type="parTrans" cxnId="{12B55ED4-DAAD-9E4F-B7E0-9590F0FAD0F2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A5A7E111-FF47-4343-AC10-BECF385D6471}" type="sibTrans" cxnId="{12B55ED4-DAAD-9E4F-B7E0-9590F0FAD0F2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2664818E-99BE-1F49-A237-08BC320FB520}">
      <dgm:prSet phldrT="[Text]"/>
      <dgm:spPr>
        <a:solidFill>
          <a:srgbClr val="97A6B2"/>
        </a:solidFill>
      </dgm:spPr>
      <dgm:t>
        <a:bodyPr/>
        <a:lstStyle/>
        <a:p>
          <a:endParaRPr lang="en-US" b="0" dirty="0">
            <a:solidFill>
              <a:schemeClr val="tx1"/>
            </a:solidFill>
            <a:latin typeface="Avenir Medium" panose="02000603020000020003" pitchFamily="2" charset="0"/>
          </a:endParaRPr>
        </a:p>
      </dgm:t>
    </dgm:pt>
    <dgm:pt modelId="{F396E3C2-4D62-154D-A57A-0001BAB7D9CB}" type="parTrans" cxnId="{D5B4DCFF-22E6-434D-9484-D3ED2D0F3F2E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FDEAF445-39E9-FF4C-8186-476BB4DF90EC}" type="sibTrans" cxnId="{D5B4DCFF-22E6-434D-9484-D3ED2D0F3F2E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02284BAB-B635-E84B-BA8B-6C653F3FDF02}" type="pres">
      <dgm:prSet presAssocID="{7C1D62B6-8F80-D44C-AE16-5780A700D5B6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08B8896-9918-D14D-BA59-CAABF5BD5CEB}" type="pres">
      <dgm:prSet presAssocID="{7C1D62B6-8F80-D44C-AE16-5780A700D5B6}" presName="triangle1" presStyleLbl="node1" presStyleIdx="0" presStyleCnt="4" custLinFactNeighborY="-3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B95CB4-D82C-8949-A18D-5C8EA398DCBE}" type="pres">
      <dgm:prSet presAssocID="{7C1D62B6-8F80-D44C-AE16-5780A700D5B6}" presName="triangle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0CA70C-1AAD-A140-BA1F-CA401C9A1BAA}" type="pres">
      <dgm:prSet presAssocID="{7C1D62B6-8F80-D44C-AE16-5780A700D5B6}" presName="triangle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E65E2A-34E3-FC45-AC22-4D53A3AE831D}" type="pres">
      <dgm:prSet presAssocID="{7C1D62B6-8F80-D44C-AE16-5780A700D5B6}" presName="triangle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664CA99-FA8D-0948-81B4-7EB7E583D71F}" type="presOf" srcId="{F9E1C378-BAD8-CC4E-8FD9-EC298847FDD9}" destId="{D1B95CB4-D82C-8949-A18D-5C8EA398DCBE}" srcOrd="0" destOrd="0" presId="urn:microsoft.com/office/officeart/2005/8/layout/pyramid4"/>
    <dgm:cxn modelId="{2EAF3ADA-6D64-A042-BB94-A4D28E02F7BD}" srcId="{7C1D62B6-8F80-D44C-AE16-5780A700D5B6}" destId="{AD189D5A-63F6-AE4E-98F2-0670055B0EBF}" srcOrd="0" destOrd="0" parTransId="{8837AC92-56C5-C743-9CB0-BDF777172327}" sibTransId="{E7614AA3-9133-5A43-897A-F6885802D10A}"/>
    <dgm:cxn modelId="{8501FF86-B033-A341-89AF-BF12AA21C56B}" type="presOf" srcId="{7C1D62B6-8F80-D44C-AE16-5780A700D5B6}" destId="{02284BAB-B635-E84B-BA8B-6C653F3FDF02}" srcOrd="0" destOrd="0" presId="urn:microsoft.com/office/officeart/2005/8/layout/pyramid4"/>
    <dgm:cxn modelId="{486812E9-00B8-2244-BCA4-22061BC427F5}" type="presOf" srcId="{2664818E-99BE-1F49-A237-08BC320FB520}" destId="{A7E65E2A-34E3-FC45-AC22-4D53A3AE831D}" srcOrd="0" destOrd="0" presId="urn:microsoft.com/office/officeart/2005/8/layout/pyramid4"/>
    <dgm:cxn modelId="{B89E4286-5428-0341-B7B9-A930817EC2E8}" type="presOf" srcId="{64027F7D-B5E0-5D44-9E39-434AEA101D11}" destId="{900CA70C-1AAD-A140-BA1F-CA401C9A1BAA}" srcOrd="0" destOrd="0" presId="urn:microsoft.com/office/officeart/2005/8/layout/pyramid4"/>
    <dgm:cxn modelId="{1395830B-0B6A-824C-82BC-43266CAE2E3F}" srcId="{7C1D62B6-8F80-D44C-AE16-5780A700D5B6}" destId="{F9E1C378-BAD8-CC4E-8FD9-EC298847FDD9}" srcOrd="1" destOrd="0" parTransId="{C24670CD-D5AF-4748-BB2D-5FA1FAF5B16A}" sibTransId="{DB05C16E-1E0A-A348-8410-3102184BC5D6}"/>
    <dgm:cxn modelId="{12B55ED4-DAAD-9E4F-B7E0-9590F0FAD0F2}" srcId="{7C1D62B6-8F80-D44C-AE16-5780A700D5B6}" destId="{64027F7D-B5E0-5D44-9E39-434AEA101D11}" srcOrd="2" destOrd="0" parTransId="{16091E28-BF38-DF4E-B841-B16D5A993DB9}" sibTransId="{A5A7E111-FF47-4343-AC10-BECF385D6471}"/>
    <dgm:cxn modelId="{D5B4DCFF-22E6-434D-9484-D3ED2D0F3F2E}" srcId="{7C1D62B6-8F80-D44C-AE16-5780A700D5B6}" destId="{2664818E-99BE-1F49-A237-08BC320FB520}" srcOrd="3" destOrd="0" parTransId="{F396E3C2-4D62-154D-A57A-0001BAB7D9CB}" sibTransId="{FDEAF445-39E9-FF4C-8186-476BB4DF90EC}"/>
    <dgm:cxn modelId="{CE2CB627-7097-7A43-8D27-8EF710887D36}" type="presOf" srcId="{AD189D5A-63F6-AE4E-98F2-0670055B0EBF}" destId="{308B8896-9918-D14D-BA59-CAABF5BD5CEB}" srcOrd="0" destOrd="0" presId="urn:microsoft.com/office/officeart/2005/8/layout/pyramid4"/>
    <dgm:cxn modelId="{3B9C3F58-CF4A-4143-8361-901EE09C3FB4}" type="presParOf" srcId="{02284BAB-B635-E84B-BA8B-6C653F3FDF02}" destId="{308B8896-9918-D14D-BA59-CAABF5BD5CEB}" srcOrd="0" destOrd="0" presId="urn:microsoft.com/office/officeart/2005/8/layout/pyramid4"/>
    <dgm:cxn modelId="{0AFDC53B-E560-144B-819B-188E444F2F9F}" type="presParOf" srcId="{02284BAB-B635-E84B-BA8B-6C653F3FDF02}" destId="{D1B95CB4-D82C-8949-A18D-5C8EA398DCBE}" srcOrd="1" destOrd="0" presId="urn:microsoft.com/office/officeart/2005/8/layout/pyramid4"/>
    <dgm:cxn modelId="{A4FC280B-B60A-F148-8ADC-465EA304AD2E}" type="presParOf" srcId="{02284BAB-B635-E84B-BA8B-6C653F3FDF02}" destId="{900CA70C-1AAD-A140-BA1F-CA401C9A1BAA}" srcOrd="2" destOrd="0" presId="urn:microsoft.com/office/officeart/2005/8/layout/pyramid4"/>
    <dgm:cxn modelId="{4D13FEAC-3C6B-9A41-87ED-660D78F31AD4}" type="presParOf" srcId="{02284BAB-B635-E84B-BA8B-6C653F3FDF02}" destId="{A7E65E2A-34E3-FC45-AC22-4D53A3AE831D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jpeg>
</file>

<file path=ppt/media/image19.gif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4.jpg>
</file>

<file path=ppt/media/image5.jpg>
</file>

<file path=ppt/media/image6.png>
</file>

<file path=ppt/media/image7.tiff>
</file>

<file path=ppt/media/image8.tiff>
</file>

<file path=ppt/media/image9.tiff>
</file>

<file path=ppt/media/media1.gif>
</file>

<file path=ppt/media/media2.mp4>
</file>

<file path=ppt/media/media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D563A-8BB0-42A1-B52C-FFD092FC2B78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84159-385F-445F-9C25-C51DEC0D5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0610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BD245-9835-4375-90AA-2417DB1C56A4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5562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B6FDA75B-D328-4844-9089-454D854C34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60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6DB5212-89DB-4E3D-9726-72ED856C93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" y="0"/>
            <a:ext cx="12188977" cy="157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008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1E134765-C021-414C-AD0D-5A9638543DCE}"/>
              </a:ext>
            </a:extLst>
          </p:cNvPr>
          <p:cNvSpPr txBox="1">
            <a:spLocks/>
          </p:cNvSpPr>
          <p:nvPr userDrawn="1"/>
        </p:nvSpPr>
        <p:spPr>
          <a:xfrm>
            <a:off x="335360" y="365125"/>
            <a:ext cx="8856984" cy="97564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endParaRPr lang="en-US" dirty="0">
              <a:latin typeface="Avenir heavy" panose="020B07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698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bg1"/>
          </a:solidFill>
          <a:latin typeface="Avenir Heavy" panose="020B07030202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openxmlformats.org/officeDocument/2006/relationships/image" Target="../media/image29.png"/><Relationship Id="rId3" Type="http://schemas.openxmlformats.org/officeDocument/2006/relationships/image" Target="../media/image19.gif"/><Relationship Id="rId7" Type="http://schemas.openxmlformats.org/officeDocument/2006/relationships/image" Target="../media/image23.jpeg"/><Relationship Id="rId12" Type="http://schemas.openxmlformats.org/officeDocument/2006/relationships/image" Target="../media/image28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11" Type="http://schemas.openxmlformats.org/officeDocument/2006/relationships/image" Target="../media/image27.png"/><Relationship Id="rId5" Type="http://schemas.openxmlformats.org/officeDocument/2006/relationships/image" Target="../media/image21.jpeg"/><Relationship Id="rId15" Type="http://schemas.openxmlformats.org/officeDocument/2006/relationships/image" Target="../media/image31.jpg"/><Relationship Id="rId10" Type="http://schemas.openxmlformats.org/officeDocument/2006/relationships/image" Target="../media/image26.png"/><Relationship Id="rId4" Type="http://schemas.openxmlformats.org/officeDocument/2006/relationships/image" Target="../media/image20.jpe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10" Type="http://schemas.openxmlformats.org/officeDocument/2006/relationships/image" Target="../media/image15.tiff"/><Relationship Id="rId4" Type="http://schemas.openxmlformats.org/officeDocument/2006/relationships/image" Target="../media/image9.tiff"/><Relationship Id="rId9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video" Target="../media/media3.gif"/><Relationship Id="rId1" Type="http://schemas.microsoft.com/office/2007/relationships/media" Target="../media/media3.gif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D38EC8D-C990-4C29-94B0-ED2F44C58579}"/>
              </a:ext>
            </a:extLst>
          </p:cNvPr>
          <p:cNvSpPr txBox="1"/>
          <p:nvPr/>
        </p:nvSpPr>
        <p:spPr>
          <a:xfrm>
            <a:off x="616756" y="3295438"/>
            <a:ext cx="7423460" cy="2308320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venir Heavy" panose="020B0703020203020204" pitchFamily="34" charset="0"/>
              </a:rPr>
              <a:t>A Quantum Approach to Cybersecurity</a:t>
            </a:r>
          </a:p>
          <a:p>
            <a:endParaRPr lang="en-US" sz="2400" dirty="0">
              <a:solidFill>
                <a:schemeClr val="bg1"/>
              </a:solidFill>
              <a:latin typeface="Avenir Heavy" panose="020B070302020302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venir Medium" panose="02000603020000020003" pitchFamily="2" charset="0"/>
              </a:rPr>
              <a:t>Surviving in a Complex Environment: Knowing When to Probe and When to Break Through</a:t>
            </a:r>
          </a:p>
          <a:p>
            <a:endParaRPr lang="en-US" sz="2400" dirty="0">
              <a:solidFill>
                <a:schemeClr val="bg1"/>
              </a:solidFill>
              <a:latin typeface="Avenir Medium" panose="02000603020000020003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venir Medium" panose="02000603020000020003" pitchFamily="2" charset="0"/>
              </a:rPr>
              <a:t>January 2019</a:t>
            </a:r>
          </a:p>
        </p:txBody>
      </p:sp>
    </p:spTree>
    <p:extLst>
      <p:ext uri="{BB962C8B-B14F-4D97-AF65-F5344CB8AC3E}">
        <p14:creationId xmlns:p14="http://schemas.microsoft.com/office/powerpoint/2010/main" val="956228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>
            <a:extLst>
              <a:ext uri="{FF2B5EF4-FFF2-40B4-BE49-F238E27FC236}">
                <a16:creationId xmlns:a16="http://schemas.microsoft.com/office/drawing/2014/main" xmlns="" id="{5DEDDD7E-ECCA-43C8-A19F-B00EC770DC04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sz="2200" b="1" dirty="0">
                <a:latin typeface="Avenir heavy" panose="020B0703020203020204" pitchFamily="34" charset="0"/>
              </a:rPr>
              <a:t>A Deep Dive to the Quantum Level Breaks the Complexity Trap</a:t>
            </a:r>
            <a:endParaRPr lang="en-US" sz="2200" b="1" dirty="0">
              <a:latin typeface="Avenir heavy" panose="020B0703020203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0428183-19E8-4BE9-9704-ECF2CC49C2FD}"/>
              </a:ext>
            </a:extLst>
          </p:cNvPr>
          <p:cNvSpPr txBox="1"/>
          <p:nvPr/>
        </p:nvSpPr>
        <p:spPr>
          <a:xfrm>
            <a:off x="4891056" y="2024819"/>
            <a:ext cx="2476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1"/>
              </a:solidFill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xmlns="" id="{A1CDE7BD-C7DC-4AF1-9CF4-81700FEED2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1370135"/>
              </p:ext>
            </p:extLst>
          </p:nvPr>
        </p:nvGraphicFramePr>
        <p:xfrm>
          <a:off x="3611684" y="1931006"/>
          <a:ext cx="4968631" cy="4446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B5CE089-6AEF-480D-9354-717BFFDCABA6}"/>
              </a:ext>
            </a:extLst>
          </p:cNvPr>
          <p:cNvSpPr/>
          <p:nvPr/>
        </p:nvSpPr>
        <p:spPr>
          <a:xfrm>
            <a:off x="5562258" y="4554470"/>
            <a:ext cx="1067482" cy="581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File</a:t>
            </a:r>
          </a:p>
          <a:p>
            <a:pPr lvl="0" algn="ctr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Structure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6530B59-F144-4046-84FB-7D89C0473F3F}"/>
              </a:ext>
            </a:extLst>
          </p:cNvPr>
          <p:cNvSpPr/>
          <p:nvPr/>
        </p:nvSpPr>
        <p:spPr>
          <a:xfrm>
            <a:off x="4491635" y="5459955"/>
            <a:ext cx="1037975" cy="336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File Type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66D245D-3A34-40A7-82C7-93A9FC2C50E3}"/>
              </a:ext>
            </a:extLst>
          </p:cNvPr>
          <p:cNvSpPr/>
          <p:nvPr/>
        </p:nvSpPr>
        <p:spPr>
          <a:xfrm>
            <a:off x="6576345" y="5459955"/>
            <a:ext cx="1277584" cy="336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File Hashes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2E300B9-9E7A-44D4-8C41-AB3AE10F7B4C}"/>
              </a:ext>
            </a:extLst>
          </p:cNvPr>
          <p:cNvSpPr/>
          <p:nvPr/>
        </p:nvSpPr>
        <p:spPr>
          <a:xfrm>
            <a:off x="5511184" y="3369752"/>
            <a:ext cx="1275934" cy="336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Extensibles</a:t>
            </a:r>
          </a:p>
        </p:txBody>
      </p:sp>
    </p:spTree>
    <p:extLst>
      <p:ext uri="{BB962C8B-B14F-4D97-AF65-F5344CB8AC3E}">
        <p14:creationId xmlns:p14="http://schemas.microsoft.com/office/powerpoint/2010/main" val="4116385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86D4DF2-B772-2C41-A361-7A1D2DAE24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2161" y="5302054"/>
            <a:ext cx="3097893" cy="157558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038334F-6CE4-4296-8A7B-D64A57104AAA}"/>
              </a:ext>
            </a:extLst>
          </p:cNvPr>
          <p:cNvSpPr txBox="1"/>
          <p:nvPr/>
        </p:nvSpPr>
        <p:spPr>
          <a:xfrm>
            <a:off x="335360" y="1771691"/>
            <a:ext cx="6395825" cy="1709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GB" sz="1800" dirty="0">
                <a:latin typeface="Avenir Light" panose="020B0402020203020204" pitchFamily="34" charset="0"/>
              </a:rPr>
              <a:t>Disarming advanced malware for over 10 years</a:t>
            </a:r>
          </a:p>
          <a:p>
            <a:pPr marL="342900" indent="-342900">
              <a:lnSpc>
                <a:spcPct val="150000"/>
              </a:lnSpc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GB" sz="1800" dirty="0">
                <a:latin typeface="Avenir Light" panose="020B0402020203020204" pitchFamily="34" charset="0"/>
              </a:rPr>
              <a:t>Unique patented FileTrust™ technology</a:t>
            </a:r>
          </a:p>
          <a:p>
            <a:pPr marL="342900" indent="-342900">
              <a:lnSpc>
                <a:spcPct val="150000"/>
              </a:lnSpc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GB" sz="1800" dirty="0">
                <a:latin typeface="Avenir Light" panose="020B0402020203020204" pitchFamily="34" charset="0"/>
              </a:rPr>
              <a:t>Proven in the most demanding environments</a:t>
            </a:r>
          </a:p>
          <a:p>
            <a:pPr marL="342900" indent="-342900">
              <a:lnSpc>
                <a:spcPct val="150000"/>
              </a:lnSpc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GB" sz="1800" dirty="0">
                <a:latin typeface="Avenir Light" panose="020B0402020203020204" pitchFamily="34" charset="0"/>
              </a:rPr>
              <a:t>Award winning innovation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D52E1016-FB3E-4055-9118-B0CDE366248D}"/>
              </a:ext>
            </a:extLst>
          </p:cNvPr>
          <p:cNvGrpSpPr/>
          <p:nvPr/>
        </p:nvGrpSpPr>
        <p:grpSpPr>
          <a:xfrm>
            <a:off x="6938092" y="1756868"/>
            <a:ext cx="4776889" cy="2030601"/>
            <a:chOff x="6319274" y="1889643"/>
            <a:chExt cx="5489716" cy="2323181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xmlns="" id="{AB7D44A1-60B0-4CFA-8A53-B2E78948F9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95" t="10827" r="3735" b="7518"/>
            <a:stretch/>
          </p:blipFill>
          <p:spPr>
            <a:xfrm>
              <a:off x="10364652" y="2071136"/>
              <a:ext cx="1444338" cy="62623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414A6375-8BB7-4E75-B93A-C83F91B9D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33056" y="1892948"/>
              <a:ext cx="1441104" cy="1236653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xmlns="" id="{8A3BC1EF-F8B2-4798-8ACD-6AC167EC1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9274" y="3375542"/>
              <a:ext cx="3043553" cy="73064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xmlns="" id="{2A033E2D-7C24-4EE1-9854-837DD00C4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54237" y="3246835"/>
              <a:ext cx="1129266" cy="949718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CE9F6089-90E6-4606-83F9-E03E6BD1E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7224" y="2975374"/>
              <a:ext cx="602723" cy="1237450"/>
            </a:xfrm>
            <a:prstGeom prst="rect">
              <a:avLst/>
            </a:prstGeom>
          </p:spPr>
        </p:pic>
        <p:pic>
          <p:nvPicPr>
            <p:cNvPr id="32" name="Picture 2" descr="CTGUKITIA17-WINNER-Security innovation of the year (002)">
              <a:extLst>
                <a:ext uri="{FF2B5EF4-FFF2-40B4-BE49-F238E27FC236}">
                  <a16:creationId xmlns:a16="http://schemas.microsoft.com/office/drawing/2014/main" xmlns="" id="{925CD1C1-668E-4E91-92DF-5B3D17897E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46093" y="1889643"/>
              <a:ext cx="1327150" cy="14858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A5E83769-BC72-4206-B2EF-8E9877A6EEE0}"/>
              </a:ext>
            </a:extLst>
          </p:cNvPr>
          <p:cNvSpPr txBox="1"/>
          <p:nvPr/>
        </p:nvSpPr>
        <p:spPr>
          <a:xfrm>
            <a:off x="6152486" y="3953108"/>
            <a:ext cx="5485014" cy="76944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GB" sz="1400" dirty="0">
                <a:latin typeface="Avenir Light" panose="020B0402020203020204" pitchFamily="34" charset="0"/>
              </a:rPr>
              <a:t>“Since we installed </a:t>
            </a:r>
            <a:r>
              <a:rPr lang="en-GB" sz="1400" dirty="0" err="1">
                <a:latin typeface="Avenir Light" panose="020B0402020203020204" pitchFamily="34" charset="0"/>
              </a:rPr>
              <a:t>Glasswall</a:t>
            </a:r>
            <a:r>
              <a:rPr lang="en-GB" sz="1400" dirty="0">
                <a:latin typeface="Avenir Light" panose="020B0402020203020204" pitchFamily="34" charset="0"/>
              </a:rPr>
              <a:t> over two years ago, we have had zero malware via email and users don’t even know the solution is there.”</a:t>
            </a:r>
          </a:p>
          <a:p>
            <a:pPr algn="r"/>
            <a:r>
              <a:rPr lang="en-GB" sz="1600" dirty="0">
                <a:solidFill>
                  <a:srgbClr val="3A9BBA"/>
                </a:solidFill>
                <a:latin typeface="Avenir Medium" panose="02000603020000020003" pitchFamily="2" charset="0"/>
              </a:rPr>
              <a:t>- Stan Black, Chief Security &amp; Information Officer, Citrix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1AA7D6FC-C75E-4EF4-A5B9-D5B67FCC4DF1}"/>
              </a:ext>
            </a:extLst>
          </p:cNvPr>
          <p:cNvSpPr txBox="1"/>
          <p:nvPr/>
        </p:nvSpPr>
        <p:spPr>
          <a:xfrm>
            <a:off x="7122586" y="4746913"/>
            <a:ext cx="46166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>
                <a:latin typeface="Avenir Light" panose="020B0402020203020204" pitchFamily="34" charset="0"/>
              </a:rPr>
              <a:t>“After installing Glasswall, no email-borne malware</a:t>
            </a:r>
          </a:p>
          <a:p>
            <a:pPr algn="r"/>
            <a:r>
              <a:rPr lang="en-GB" sz="1400" dirty="0">
                <a:latin typeface="Avenir Light" panose="020B0402020203020204" pitchFamily="34" charset="0"/>
              </a:rPr>
              <a:t>has been discovered.”</a:t>
            </a:r>
          </a:p>
          <a:p>
            <a:pPr algn="r"/>
            <a:r>
              <a:rPr lang="en-GB" sz="1600" dirty="0">
                <a:solidFill>
                  <a:srgbClr val="3A9BBA"/>
                </a:solidFill>
                <a:latin typeface="Avenir Medium" panose="02000603020000020003" pitchFamily="2" charset="0"/>
              </a:rPr>
              <a:t>- CISO, UK Magic Circle Law Firm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xmlns="" id="{7FF1828D-5307-4F4E-BF3F-494620CBE30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51977" y="3716834"/>
            <a:ext cx="914908" cy="9118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xmlns="" id="{2D1024F6-1AB8-4D94-89E2-4BAFEAACD6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51977" y="5131634"/>
            <a:ext cx="914908" cy="9118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xmlns="" id="{ADFDB8C4-AC2B-4A6B-936D-208C169595E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6779" y="5132795"/>
            <a:ext cx="914908" cy="91181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12EBCBD4-7FF5-42BE-9DF4-EAFB20AB715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72073" y="5133077"/>
            <a:ext cx="914908" cy="914908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xmlns="" id="{E1E8542A-21A2-47E7-9DBB-9ADC92E1428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0270" y="3716835"/>
            <a:ext cx="914908" cy="91490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96B41F13-8058-4A8E-AAA1-781BED94084D}"/>
              </a:ext>
            </a:extLst>
          </p:cNvPr>
          <p:cNvSpPr txBox="1"/>
          <p:nvPr/>
        </p:nvSpPr>
        <p:spPr>
          <a:xfrm>
            <a:off x="322795" y="4647431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venir Light" panose="020B0402020203020204" pitchFamily="34" charset="0"/>
              </a:rPr>
              <a:t>Legal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4C06844E-4BB3-42BB-9542-4E0B11EB1ECB}"/>
              </a:ext>
            </a:extLst>
          </p:cNvPr>
          <p:cNvSpPr txBox="1"/>
          <p:nvPr/>
        </p:nvSpPr>
        <p:spPr>
          <a:xfrm>
            <a:off x="2101319" y="4647431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venir Light" panose="020B0402020203020204" pitchFamily="34" charset="0"/>
              </a:rPr>
              <a:t>Financial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7779F6AC-20B7-4C33-8640-A9A09415F07D}"/>
              </a:ext>
            </a:extLst>
          </p:cNvPr>
          <p:cNvSpPr txBox="1"/>
          <p:nvPr/>
        </p:nvSpPr>
        <p:spPr>
          <a:xfrm>
            <a:off x="3949619" y="4647431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venir Light" panose="020B0402020203020204" pitchFamily="34" charset="0"/>
              </a:rPr>
              <a:t>Critical Infrastructure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0F654C33-8846-488E-87F8-1E0D44095741}"/>
              </a:ext>
            </a:extLst>
          </p:cNvPr>
          <p:cNvSpPr txBox="1"/>
          <p:nvPr/>
        </p:nvSpPr>
        <p:spPr>
          <a:xfrm>
            <a:off x="335236" y="6096302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venir Light" panose="020B0402020203020204" pitchFamily="34" charset="0"/>
              </a:rPr>
              <a:t>US Government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68FF464F-A8E3-4E30-905D-DAED2C1F98DD}"/>
              </a:ext>
            </a:extLst>
          </p:cNvPr>
          <p:cNvSpPr txBox="1"/>
          <p:nvPr/>
        </p:nvSpPr>
        <p:spPr>
          <a:xfrm>
            <a:off x="2101319" y="6095141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venir Light" panose="020B0402020203020204" pitchFamily="34" charset="0"/>
              </a:rPr>
              <a:t>UK Government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5D1D3610-1FF7-4DD8-A956-557B6AC94ED6}"/>
              </a:ext>
            </a:extLst>
          </p:cNvPr>
          <p:cNvSpPr txBox="1"/>
          <p:nvPr/>
        </p:nvSpPr>
        <p:spPr>
          <a:xfrm>
            <a:off x="3938205" y="6096302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venir Light" panose="020B0402020203020204" pitchFamily="34" charset="0"/>
              </a:rPr>
              <a:t>Government Providers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xmlns="" id="{8DC5EDF5-3841-4758-9313-C56696F009C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05713" y="3740461"/>
            <a:ext cx="861922" cy="861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80EBDF1-2167-7944-8726-1C9435A11D1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790" y="1827031"/>
            <a:ext cx="1413592" cy="1112026"/>
          </a:xfrm>
          <a:prstGeom prst="rect">
            <a:avLst/>
          </a:prstGeom>
        </p:spPr>
      </p:pic>
      <p:sp>
        <p:nvSpPr>
          <p:cNvPr id="47" name="Title 6">
            <a:extLst>
              <a:ext uri="{FF2B5EF4-FFF2-40B4-BE49-F238E27FC236}">
                <a16:creationId xmlns:a16="http://schemas.microsoft.com/office/drawing/2014/main" xmlns="" id="{EAD21A17-57C1-4198-940D-AA596D84CB80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venir heavy" panose="020B0703020203020204" pitchFamily="34" charset="0"/>
              </a:rPr>
              <a:t>Clients, Partners and Testimonials</a:t>
            </a:r>
            <a:endParaRPr lang="en-US" b="1" dirty="0">
              <a:latin typeface="Avenir heavy" panose="020B07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705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7">
            <a:extLst>
              <a:ext uri="{FF2B5EF4-FFF2-40B4-BE49-F238E27FC236}">
                <a16:creationId xmlns:a16="http://schemas.microsoft.com/office/drawing/2014/main" xmlns="" id="{C57EFBB4-5AB2-45FC-9291-4AF0D8883D36}"/>
              </a:ext>
            </a:extLst>
          </p:cNvPr>
          <p:cNvSpPr txBox="1">
            <a:spLocks/>
          </p:cNvSpPr>
          <p:nvPr/>
        </p:nvSpPr>
        <p:spPr>
          <a:xfrm>
            <a:off x="264477" y="3213100"/>
            <a:ext cx="4959165" cy="2160588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solidFill>
                  <a:schemeClr val="bg1"/>
                </a:solidFill>
                <a:latin typeface="Avenir Light" panose="020B0402020203020204" pitchFamily="34" charset="0"/>
              </a:rPr>
              <a:t>Daniel Medina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solidFill>
                  <a:schemeClr val="bg1"/>
                </a:solidFill>
                <a:latin typeface="Avenir Light" panose="020B0402020203020204" pitchFamily="34" charset="0"/>
              </a:rPr>
              <a:t>Director, Strategic &amp; Technical Engagement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solidFill>
                  <a:schemeClr val="bg1"/>
                </a:solidFill>
                <a:latin typeface="Avenir Light" panose="020B0402020203020204" pitchFamily="34" charset="0"/>
              </a:rPr>
              <a:t>dmedina@glasswallsolutions.com</a:t>
            </a:r>
          </a:p>
          <a:p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6" name="Subtitle 7">
            <a:extLst>
              <a:ext uri="{FF2B5EF4-FFF2-40B4-BE49-F238E27FC236}">
                <a16:creationId xmlns:a16="http://schemas.microsoft.com/office/drawing/2014/main" xmlns="" id="{0FA5FEBA-2637-4182-9FC8-778296EFB250}"/>
              </a:ext>
            </a:extLst>
          </p:cNvPr>
          <p:cNvSpPr txBox="1">
            <a:spLocks/>
          </p:cNvSpPr>
          <p:nvPr/>
        </p:nvSpPr>
        <p:spPr>
          <a:xfrm>
            <a:off x="695400" y="5661248"/>
            <a:ext cx="9144000" cy="5760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3341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3341"/>
              </a:buClr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900" dirty="0">
                <a:solidFill>
                  <a:schemeClr val="bg1"/>
                </a:solidFill>
                <a:latin typeface="Avenir Light" panose="020B0402020203020204" pitchFamily="34" charset="0"/>
              </a:rPr>
              <a:t>www.glasswallsolutions.com</a:t>
            </a:r>
          </a:p>
          <a:p>
            <a:endParaRPr lang="en-GB" dirty="0"/>
          </a:p>
        </p:txBody>
      </p:sp>
      <p:sp>
        <p:nvSpPr>
          <p:cNvPr id="4" name="Subtitle 7">
            <a:extLst>
              <a:ext uri="{FF2B5EF4-FFF2-40B4-BE49-F238E27FC236}">
                <a16:creationId xmlns:a16="http://schemas.microsoft.com/office/drawing/2014/main" xmlns="" id="{635D5981-DB61-42E1-8F65-776B3CF06D41}"/>
              </a:ext>
            </a:extLst>
          </p:cNvPr>
          <p:cNvSpPr txBox="1">
            <a:spLocks/>
          </p:cNvSpPr>
          <p:nvPr/>
        </p:nvSpPr>
        <p:spPr>
          <a:xfrm>
            <a:off x="5191887" y="3213100"/>
            <a:ext cx="4093415" cy="2160588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solidFill>
                  <a:schemeClr val="bg1"/>
                </a:solidFill>
                <a:latin typeface="Avenir Light" panose="020B0402020203020204" pitchFamily="34" charset="0"/>
              </a:rPr>
              <a:t>Matt Shabat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solidFill>
                  <a:schemeClr val="bg1"/>
                </a:solidFill>
                <a:latin typeface="Avenir Light" panose="020B0402020203020204" pitchFamily="34" charset="0"/>
              </a:rPr>
              <a:t>Manager, U.S. Strategy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solidFill>
                  <a:schemeClr val="bg1"/>
                </a:solidFill>
                <a:latin typeface="Avenir Light" panose="020B0402020203020204" pitchFamily="34" charset="0"/>
              </a:rPr>
              <a:t>mshabat@glasswallsolutions.com</a:t>
            </a:r>
          </a:p>
          <a:p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5971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5326CE1-160F-4778-9713-DF866D3EA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04" y="2229267"/>
            <a:ext cx="4956894" cy="3799880"/>
          </a:xfrm>
          <a:prstGeom prst="rect">
            <a:avLst/>
          </a:prstGeom>
        </p:spPr>
      </p:pic>
      <p:sp>
        <p:nvSpPr>
          <p:cNvPr id="2" name="Title 6">
            <a:extLst>
              <a:ext uri="{FF2B5EF4-FFF2-40B4-BE49-F238E27FC236}">
                <a16:creationId xmlns:a16="http://schemas.microsoft.com/office/drawing/2014/main" xmlns="" id="{ED4108AE-0BB6-41C6-B323-7029A2B26B8B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venir heavy" panose="020B0703020203020204" pitchFamily="34" charset="0"/>
              </a:rPr>
              <a:t>Environment as Context</a:t>
            </a:r>
            <a:endParaRPr lang="en-US" b="1" dirty="0">
              <a:latin typeface="Avenir heavy" panose="020B07030202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8936011-E083-4A1E-B396-A3F34D37F3B4}"/>
              </a:ext>
            </a:extLst>
          </p:cNvPr>
          <p:cNvSpPr txBox="1"/>
          <p:nvPr/>
        </p:nvSpPr>
        <p:spPr>
          <a:xfrm>
            <a:off x="-2620923" y="165617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A3191A"/>
                </a:solidFill>
                <a:latin typeface="Avenir Heavy" panose="020B0703020203020204" pitchFamily="34" charset="0"/>
              </a:rPr>
              <a:t>High Level of Abstraction for Knowledge Transfer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205E9F1-F022-4153-8C69-9A2C70CB0E89}"/>
              </a:ext>
            </a:extLst>
          </p:cNvPr>
          <p:cNvSpPr txBox="1"/>
          <p:nvPr/>
        </p:nvSpPr>
        <p:spPr>
          <a:xfrm>
            <a:off x="-2620923" y="6190267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3A9BBA"/>
                </a:solidFill>
                <a:latin typeface="Avenir Heavy" panose="020B0703020203020204" pitchFamily="34" charset="0"/>
              </a:rPr>
              <a:t>Low Level of Abstraction for Knowledge Transfer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7F270377-A20D-4ED8-9B23-A6123F597FA1}"/>
              </a:ext>
            </a:extLst>
          </p:cNvPr>
          <p:cNvGrpSpPr/>
          <p:nvPr/>
        </p:nvGrpSpPr>
        <p:grpSpPr>
          <a:xfrm>
            <a:off x="338184" y="1672853"/>
            <a:ext cx="6269333" cy="4912707"/>
            <a:chOff x="2539209" y="1286730"/>
            <a:chExt cx="7159968" cy="536050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12F2DAF2-ECDA-428F-8AD6-7915B7B280DA}"/>
                </a:ext>
              </a:extLst>
            </p:cNvPr>
            <p:cNvSpPr txBox="1"/>
            <p:nvPr/>
          </p:nvSpPr>
          <p:spPr>
            <a:xfrm rot="16200000">
              <a:off x="125894" y="3706675"/>
              <a:ext cx="5353879" cy="5272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A3191A"/>
                  </a:solidFill>
                  <a:latin typeface="Avenir Heavy" panose="020B0703020203020204" pitchFamily="34" charset="0"/>
                </a:rPr>
                <a:t>Learning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DC1FD07C-BB40-4A32-82BD-A9B7902733C0}"/>
                </a:ext>
              </a:extLst>
            </p:cNvPr>
            <p:cNvSpPr txBox="1"/>
            <p:nvPr/>
          </p:nvSpPr>
          <p:spPr>
            <a:xfrm rot="5400000">
              <a:off x="6758612" y="3700045"/>
              <a:ext cx="5353879" cy="5272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3A9BBA"/>
                  </a:solidFill>
                  <a:latin typeface="Avenir Heavy" panose="020B0703020203020204" pitchFamily="34" charset="0"/>
                </a:rPr>
                <a:t>Teaching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8ABC391-5D06-4B7F-ADE5-E2EB4E82A847}"/>
              </a:ext>
            </a:extLst>
          </p:cNvPr>
          <p:cNvSpPr txBox="1"/>
          <p:nvPr/>
        </p:nvSpPr>
        <p:spPr>
          <a:xfrm>
            <a:off x="1061666" y="2027313"/>
            <a:ext cx="2189221" cy="2023631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GB" dirty="0">
                <a:solidFill>
                  <a:srgbClr val="253B56"/>
                </a:solidFill>
                <a:latin typeface="Avenir heavy" panose="020B0703020203020204" pitchFamily="34" charset="0"/>
              </a:rPr>
              <a:t>Complex</a:t>
            </a:r>
          </a:p>
          <a:p>
            <a:pPr algn="l"/>
            <a:r>
              <a:rPr lang="en-GB" sz="1000" dirty="0">
                <a:latin typeface="Avenir Medium" panose="02000603020000020003" pitchFamily="2" charset="0"/>
              </a:rPr>
              <a:t>The relationship between cause and effect can only be perceived in retrospect</a:t>
            </a:r>
          </a:p>
          <a:p>
            <a:pPr algn="l"/>
            <a:endParaRPr lang="en-GB" sz="900" dirty="0">
              <a:latin typeface="Avenir Medium" panose="02000603020000020003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GB" sz="1300" i="1" dirty="0">
                <a:solidFill>
                  <a:srgbClr val="A3191A"/>
                </a:solidFill>
                <a:latin typeface="Avenir Heavy" panose="020B0703020203020204" pitchFamily="34" charset="0"/>
              </a:rPr>
              <a:t>Probe – Sense – Respond</a:t>
            </a:r>
          </a:p>
          <a:p>
            <a:pPr algn="l"/>
            <a:r>
              <a:rPr lang="en-GB" dirty="0">
                <a:solidFill>
                  <a:srgbClr val="1A9144"/>
                </a:solidFill>
                <a:latin typeface="Avenir Heavy" panose="020B0703020203020204" pitchFamily="34" charset="0"/>
              </a:rPr>
              <a:t>Emergent Practice</a:t>
            </a:r>
          </a:p>
          <a:p>
            <a:pPr algn="l"/>
            <a:endParaRPr lang="en-GB" sz="1300" i="1" dirty="0">
              <a:latin typeface="Avenir Heavy" panose="020B0703020203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4F9677B2-7989-4B96-ABF7-1DEA012B407C}"/>
              </a:ext>
            </a:extLst>
          </p:cNvPr>
          <p:cNvSpPr txBox="1"/>
          <p:nvPr/>
        </p:nvSpPr>
        <p:spPr>
          <a:xfrm>
            <a:off x="3307025" y="2019618"/>
            <a:ext cx="2521908" cy="2039020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GB" dirty="0">
                <a:solidFill>
                  <a:srgbClr val="253B56"/>
                </a:solidFill>
                <a:latin typeface="Avenir heavy" panose="020B0703020203020204" pitchFamily="34" charset="0"/>
              </a:rPr>
              <a:t>Complicated</a:t>
            </a:r>
          </a:p>
          <a:p>
            <a:r>
              <a:rPr lang="en-GB" sz="1000" dirty="0">
                <a:latin typeface="Avenir Medium" panose="02000603020000020003" pitchFamily="2" charset="0"/>
              </a:rPr>
              <a:t>The relationship between cause and effect requires analysis or some other form of investigation and/or the application of expert knowledge</a:t>
            </a:r>
          </a:p>
          <a:p>
            <a:pPr algn="ctr">
              <a:lnSpc>
                <a:spcPct val="150000"/>
              </a:lnSpc>
            </a:pPr>
            <a:r>
              <a:rPr lang="en-GB" sz="1300" i="1" dirty="0">
                <a:solidFill>
                  <a:srgbClr val="A3191A"/>
                </a:solidFill>
                <a:latin typeface="Avenir Heavy" panose="020B0703020203020204" pitchFamily="34" charset="0"/>
              </a:rPr>
              <a:t>Sense – Analyze – Respond</a:t>
            </a:r>
          </a:p>
          <a:p>
            <a:pPr algn="ctr"/>
            <a:r>
              <a:rPr lang="en-GB" dirty="0">
                <a:solidFill>
                  <a:srgbClr val="1A9144"/>
                </a:solidFill>
                <a:latin typeface="Avenir Heavy" panose="020B0703020203020204" pitchFamily="34" charset="0"/>
              </a:rPr>
              <a:t>Good Practice</a:t>
            </a:r>
          </a:p>
          <a:p>
            <a:pPr algn="l"/>
            <a:endParaRPr lang="en-GB" sz="1300" i="1" dirty="0">
              <a:latin typeface="Avenir Heavy" panose="020B07030202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301AC1FD-C289-493D-8A8E-293B8B59C61E}"/>
              </a:ext>
            </a:extLst>
          </p:cNvPr>
          <p:cNvSpPr txBox="1"/>
          <p:nvPr/>
        </p:nvSpPr>
        <p:spPr>
          <a:xfrm>
            <a:off x="1043532" y="4455454"/>
            <a:ext cx="2143211" cy="1454244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r>
              <a:rPr lang="en-GB" dirty="0">
                <a:solidFill>
                  <a:srgbClr val="1A9144"/>
                </a:solidFill>
                <a:latin typeface="Avenir Heavy" panose="020B0703020203020204" pitchFamily="34" charset="0"/>
              </a:rPr>
              <a:t>Novel Practice</a:t>
            </a:r>
          </a:p>
          <a:p>
            <a:r>
              <a:rPr lang="en-GB" sz="1000" dirty="0">
                <a:latin typeface="Avenir Medium" panose="02000603020000020003" pitchFamily="2" charset="0"/>
              </a:rPr>
              <a:t>No relationship between cause and effect at systems level</a:t>
            </a:r>
          </a:p>
          <a:p>
            <a:pPr algn="ctr">
              <a:lnSpc>
                <a:spcPct val="150000"/>
              </a:lnSpc>
            </a:pPr>
            <a:r>
              <a:rPr lang="en-GB" sz="1300" i="1" dirty="0">
                <a:solidFill>
                  <a:srgbClr val="A3191A"/>
                </a:solidFill>
                <a:latin typeface="Avenir Heavy" panose="020B0703020203020204" pitchFamily="34" charset="0"/>
              </a:rPr>
              <a:t>Act – Sense – Respond</a:t>
            </a:r>
          </a:p>
          <a:p>
            <a:pPr algn="ctr"/>
            <a:r>
              <a:rPr lang="en-GB" dirty="0">
                <a:solidFill>
                  <a:srgbClr val="253B56"/>
                </a:solidFill>
                <a:latin typeface="Avenir Heavy" panose="020B0703020203020204" pitchFamily="34" charset="0"/>
              </a:rPr>
              <a:t>Chaotic</a:t>
            </a:r>
          </a:p>
          <a:p>
            <a:pPr algn="l"/>
            <a:endParaRPr lang="en-GB" sz="1300" i="1" dirty="0">
              <a:latin typeface="Avenir Heavy" panose="020B0703020203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733848C6-512C-4A9A-92DF-D7BB1783E9A1}"/>
              </a:ext>
            </a:extLst>
          </p:cNvPr>
          <p:cNvSpPr txBox="1"/>
          <p:nvPr/>
        </p:nvSpPr>
        <p:spPr>
          <a:xfrm>
            <a:off x="3398985" y="4465723"/>
            <a:ext cx="2623060" cy="1454244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r>
              <a:rPr lang="en-GB" dirty="0">
                <a:solidFill>
                  <a:srgbClr val="1A9144"/>
                </a:solidFill>
                <a:latin typeface="Avenir Heavy" panose="020B0703020203020204" pitchFamily="34" charset="0"/>
              </a:rPr>
              <a:t>Best Practice</a:t>
            </a:r>
          </a:p>
          <a:p>
            <a:r>
              <a:rPr lang="en-GB" sz="1000" dirty="0">
                <a:latin typeface="Avenir Medium" panose="02000603020000020003" pitchFamily="2" charset="0"/>
              </a:rPr>
              <a:t>The relationship between cause</a:t>
            </a:r>
          </a:p>
          <a:p>
            <a:r>
              <a:rPr lang="en-GB" sz="1000" dirty="0">
                <a:latin typeface="Avenir Medium" panose="02000603020000020003" pitchFamily="2" charset="0"/>
              </a:rPr>
              <a:t>and effect is obvious to all</a:t>
            </a:r>
          </a:p>
          <a:p>
            <a:pPr algn="ctr">
              <a:lnSpc>
                <a:spcPct val="150000"/>
              </a:lnSpc>
            </a:pPr>
            <a:r>
              <a:rPr lang="en-GB" sz="1300" i="1" dirty="0">
                <a:solidFill>
                  <a:srgbClr val="A3191A"/>
                </a:solidFill>
                <a:latin typeface="Avenir Heavy" panose="020B0703020203020204" pitchFamily="34" charset="0"/>
              </a:rPr>
              <a:t>Sense – Categorize –  Respond</a:t>
            </a:r>
          </a:p>
          <a:p>
            <a:pPr algn="ctr"/>
            <a:r>
              <a:rPr lang="en-GB" dirty="0">
                <a:solidFill>
                  <a:srgbClr val="253B56"/>
                </a:solidFill>
                <a:latin typeface="Avenir Heavy" panose="020B0703020203020204" pitchFamily="34" charset="0"/>
              </a:rPr>
              <a:t>Simple</a:t>
            </a:r>
          </a:p>
          <a:p>
            <a:pPr algn="l"/>
            <a:endParaRPr lang="en-GB" sz="1300" i="1" dirty="0">
              <a:latin typeface="Avenir Heavy" panose="020B0703020203020204" pitchFamily="34" charset="0"/>
            </a:endParaRP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xmlns="" id="{D4FDD07F-AAA1-4F8F-8B7E-F9585155869C}"/>
              </a:ext>
            </a:extLst>
          </p:cNvPr>
          <p:cNvSpPr/>
          <p:nvPr/>
        </p:nvSpPr>
        <p:spPr>
          <a:xfrm>
            <a:off x="7334865" y="1696507"/>
            <a:ext cx="4345858" cy="1308477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This is Snowden’s </a:t>
            </a:r>
            <a:r>
              <a:rPr lang="en-US" sz="2000" b="1" dirty="0" err="1"/>
              <a:t>Cynefin</a:t>
            </a:r>
            <a:r>
              <a:rPr lang="en-US" sz="2000" b="1" dirty="0"/>
              <a:t> Framework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68093382-0094-4EF8-8464-61AC01FE2262}"/>
              </a:ext>
            </a:extLst>
          </p:cNvPr>
          <p:cNvGrpSpPr/>
          <p:nvPr/>
        </p:nvGrpSpPr>
        <p:grpSpPr>
          <a:xfrm>
            <a:off x="7016117" y="3397148"/>
            <a:ext cx="1580773" cy="2619790"/>
            <a:chOff x="7016117" y="3396332"/>
            <a:chExt cx="1580773" cy="2619790"/>
          </a:xfrm>
        </p:grpSpPr>
        <p:pic>
          <p:nvPicPr>
            <p:cNvPr id="6" name="Picture 5" descr="A person wearing glasses and looking at the camera&#10;&#10;Description automatically generated">
              <a:extLst>
                <a:ext uri="{FF2B5EF4-FFF2-40B4-BE49-F238E27FC236}">
                  <a16:creationId xmlns:a16="http://schemas.microsoft.com/office/drawing/2014/main" xmlns="" id="{2524A47F-47F2-45D4-9F2E-F6CAA3180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39352" y="3396332"/>
              <a:ext cx="1557538" cy="187843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F3E25627-042C-43CB-AF1F-114F9DB8BC4C}"/>
                </a:ext>
              </a:extLst>
            </p:cNvPr>
            <p:cNvSpPr txBox="1"/>
            <p:nvPr/>
          </p:nvSpPr>
          <p:spPr>
            <a:xfrm>
              <a:off x="7016117" y="5231292"/>
              <a:ext cx="1571625" cy="784830"/>
            </a:xfrm>
            <a:prstGeom prst="rect">
              <a:avLst/>
            </a:prstGeom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latin typeface="Avenir heavy" panose="020B0703020203020204" pitchFamily="34" charset="0"/>
                </a:rPr>
                <a:t>By Laura Poitras / Praxis Films, CC BY 3.0, https://commons.wikimedia.org/w/index.php?curid=27176492</a:t>
              </a:r>
            </a:p>
          </p:txBody>
        </p:sp>
      </p:grpSp>
      <p:sp>
        <p:nvSpPr>
          <p:cNvPr id="9" name="&quot;Not Allowed&quot; Symbol 8">
            <a:extLst>
              <a:ext uri="{FF2B5EF4-FFF2-40B4-BE49-F238E27FC236}">
                <a16:creationId xmlns:a16="http://schemas.microsoft.com/office/drawing/2014/main" xmlns="" id="{4B1B44D5-6F26-4F49-8268-63E11EE00351}"/>
              </a:ext>
            </a:extLst>
          </p:cNvPr>
          <p:cNvSpPr/>
          <p:nvPr/>
        </p:nvSpPr>
        <p:spPr>
          <a:xfrm>
            <a:off x="6779240" y="3426316"/>
            <a:ext cx="2057400" cy="1967167"/>
          </a:xfrm>
          <a:prstGeom prst="noSmoking">
            <a:avLst/>
          </a:prstGeom>
          <a:solidFill>
            <a:srgbClr val="DE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10C10D64-1823-49EC-93FA-859289BD27B5}"/>
              </a:ext>
            </a:extLst>
          </p:cNvPr>
          <p:cNvGrpSpPr/>
          <p:nvPr/>
        </p:nvGrpSpPr>
        <p:grpSpPr>
          <a:xfrm>
            <a:off x="9517318" y="3237782"/>
            <a:ext cx="2134829" cy="3673036"/>
            <a:chOff x="9517318" y="3237782"/>
            <a:chExt cx="2134829" cy="3673036"/>
          </a:xfrm>
        </p:grpSpPr>
        <p:pic>
          <p:nvPicPr>
            <p:cNvPr id="12" name="Picture 11" descr="A picture containing person, man, holding, wall&#10;&#10;Description automatically generated">
              <a:extLst>
                <a:ext uri="{FF2B5EF4-FFF2-40B4-BE49-F238E27FC236}">
                  <a16:creationId xmlns:a16="http://schemas.microsoft.com/office/drawing/2014/main" xmlns="" id="{D84CD030-150C-41C3-9BCC-C85AC7FD5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2490" y="3237782"/>
              <a:ext cx="1978078" cy="2933435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741AF52B-120B-496B-891B-26E8991D1748}"/>
                </a:ext>
              </a:extLst>
            </p:cNvPr>
            <p:cNvSpPr txBox="1"/>
            <p:nvPr/>
          </p:nvSpPr>
          <p:spPr>
            <a:xfrm>
              <a:off x="9517318" y="6125988"/>
              <a:ext cx="2134829" cy="784830"/>
            </a:xfrm>
            <a:prstGeom prst="rect">
              <a:avLst/>
            </a:prstGeom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latin typeface="Avenir heavy" panose="020B0703020203020204" pitchFamily="34" charset="0"/>
                </a:rPr>
                <a:t>By UX Brighton - https://www.flickr.com/photos/uxbrighton/31079951501/, CC BY-SA 2.0, https://commons.wikimedia.org/w/index.php?curid=53692782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8329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59F8F3F-0B53-47AC-9AB8-A9EFCBEE2FBB}"/>
              </a:ext>
            </a:extLst>
          </p:cNvPr>
          <p:cNvSpPr txBox="1"/>
          <p:nvPr/>
        </p:nvSpPr>
        <p:spPr>
          <a:xfrm>
            <a:off x="335360" y="2124541"/>
            <a:ext cx="9096316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Avenir Medium" panose="02000603020000020003" pitchFamily="2" charset="0"/>
              </a:rPr>
              <a:t>Simple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Light" panose="020B0402020203020204" pitchFamily="34" charset="0"/>
              </a:rPr>
              <a:t>Cause-and-Effect – known in advance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Light" panose="020B0402020203020204" pitchFamily="34" charset="0"/>
              </a:rPr>
              <a:t>Activity = sense, categorize and then respond</a:t>
            </a:r>
          </a:p>
          <a:p>
            <a:pPr marL="342900" indent="-342900">
              <a:spcBef>
                <a:spcPts val="600"/>
              </a:spcBef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Avenir Medium" panose="02000603020000020003" pitchFamily="2" charset="0"/>
              </a:rPr>
              <a:t>Complicated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Light" panose="020B0402020203020204" pitchFamily="34" charset="0"/>
              </a:rPr>
              <a:t>Cause-and-Effect – expert analysis allows it to be known in advance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Light" panose="020B0402020203020204" pitchFamily="34" charset="0"/>
              </a:rPr>
              <a:t>Activity = sense, analyze and then respond</a:t>
            </a:r>
          </a:p>
          <a:p>
            <a:pPr marL="342900" indent="-342900">
              <a:spcBef>
                <a:spcPts val="600"/>
              </a:spcBef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sz="2000" b="1" dirty="0">
                <a:latin typeface="Avenir Medium" panose="02000603020000020003" pitchFamily="2" charset="0"/>
              </a:rPr>
              <a:t>Complex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b="1" dirty="0">
                <a:latin typeface="Avenir Light" panose="020B0402020203020204" pitchFamily="34" charset="0"/>
              </a:rPr>
              <a:t>Cause-and-Effect – only understand it in hindsight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b="1" dirty="0">
                <a:latin typeface="Avenir Light" panose="020B0402020203020204" pitchFamily="34" charset="0"/>
              </a:rPr>
              <a:t>Activity = probe, sense and then respond</a:t>
            </a:r>
          </a:p>
          <a:p>
            <a:pPr marL="342900" indent="-342900">
              <a:spcBef>
                <a:spcPts val="600"/>
              </a:spcBef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Avenir Medium" panose="02000603020000020003" pitchFamily="2" charset="0"/>
              </a:rPr>
              <a:t>Chaotic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Light" panose="020B0402020203020204" pitchFamily="34" charset="0"/>
              </a:rPr>
              <a:t>Cause-and-Effect – not discernible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Light" panose="020B0402020203020204" pitchFamily="34" charset="0"/>
              </a:rPr>
              <a:t>Activity = act, sense and then respond</a:t>
            </a:r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xmlns="" id="{ED4108AE-0BB6-41C6-B323-7029A2B26B8B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venir heavy" panose="020B0703020203020204" pitchFamily="34" charset="0"/>
              </a:rPr>
              <a:t>The Domains</a:t>
            </a:r>
            <a:endParaRPr lang="en-US" b="1" dirty="0">
              <a:latin typeface="Avenir heavy" panose="020B0703020203020204" pitchFamily="34" charset="0"/>
            </a:endParaRPr>
          </a:p>
        </p:txBody>
      </p:sp>
      <p:sp>
        <p:nvSpPr>
          <p:cNvPr id="7" name="Left Arrow 36">
            <a:extLst>
              <a:ext uri="{FF2B5EF4-FFF2-40B4-BE49-F238E27FC236}">
                <a16:creationId xmlns:a16="http://schemas.microsoft.com/office/drawing/2014/main" xmlns="" id="{35B16E01-4BED-4F58-AD4A-8BE9AA208441}"/>
              </a:ext>
            </a:extLst>
          </p:cNvPr>
          <p:cNvSpPr/>
          <p:nvPr/>
        </p:nvSpPr>
        <p:spPr>
          <a:xfrm rot="9081926">
            <a:off x="5658807" y="3470786"/>
            <a:ext cx="2357284" cy="399713"/>
          </a:xfrm>
          <a:prstGeom prst="leftArrow">
            <a:avLst>
              <a:gd name="adj1" fmla="val 38628"/>
              <a:gd name="adj2" fmla="val 79685"/>
            </a:avLst>
          </a:prstGeom>
          <a:solidFill>
            <a:srgbClr val="97A6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F71093B9-A6D8-4BED-9749-C77144530816}"/>
              </a:ext>
            </a:extLst>
          </p:cNvPr>
          <p:cNvSpPr/>
          <p:nvPr/>
        </p:nvSpPr>
        <p:spPr>
          <a:xfrm>
            <a:off x="8021365" y="1768073"/>
            <a:ext cx="3724490" cy="1473146"/>
          </a:xfrm>
          <a:prstGeom prst="rect">
            <a:avLst/>
          </a:prstGeom>
          <a:solidFill>
            <a:srgbClr val="97A6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Avenir Medium" panose="02000603020000020003" pitchFamily="2" charset="0"/>
              </a:rPr>
              <a:t>Sense and recognize emergent patterns from the underlying complex adaptive system</a:t>
            </a:r>
          </a:p>
        </p:txBody>
      </p:sp>
      <p:pic>
        <p:nvPicPr>
          <p:cNvPr id="3" name="ms-J595xe">
            <a:hlinkClick r:id="" action="ppaction://media"/>
            <a:extLst>
              <a:ext uri="{FF2B5EF4-FFF2-40B4-BE49-F238E27FC236}">
                <a16:creationId xmlns:a16="http://schemas.microsoft.com/office/drawing/2014/main" xmlns="" id="{1EC75F46-8C96-4D5A-893C-407B4E8012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85502" y="3777220"/>
            <a:ext cx="3960353" cy="290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59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xmlns="" id="{ED4108AE-0BB6-41C6-B323-7029A2B26B8B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venir heavy" panose="020B0703020203020204" pitchFamily="34" charset="0"/>
              </a:rPr>
              <a:t>Examples</a:t>
            </a:r>
            <a:endParaRPr lang="en-US" b="1" dirty="0">
              <a:latin typeface="Avenir heavy" panose="020B0703020203020204" pitchFamily="34" charset="0"/>
            </a:endParaRPr>
          </a:p>
        </p:txBody>
      </p:sp>
      <p:graphicFrame>
        <p:nvGraphicFramePr>
          <p:cNvPr id="6" name="Content Placeholder 7">
            <a:extLst>
              <a:ext uri="{FF2B5EF4-FFF2-40B4-BE49-F238E27FC236}">
                <a16:creationId xmlns:a16="http://schemas.microsoft.com/office/drawing/2014/main" xmlns="" id="{5566623D-2263-4E7F-83C3-C6F302A720D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05940" y="1867189"/>
          <a:ext cx="11580120" cy="46380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0040">
                  <a:extLst>
                    <a:ext uri="{9D8B030D-6E8A-4147-A177-3AD203B41FA5}">
                      <a16:colId xmlns:a16="http://schemas.microsoft.com/office/drawing/2014/main" xmlns="" val="946539591"/>
                    </a:ext>
                  </a:extLst>
                </a:gridCol>
                <a:gridCol w="3860040">
                  <a:extLst>
                    <a:ext uri="{9D8B030D-6E8A-4147-A177-3AD203B41FA5}">
                      <a16:colId xmlns:a16="http://schemas.microsoft.com/office/drawing/2014/main" xmlns="" val="4232660214"/>
                    </a:ext>
                  </a:extLst>
                </a:gridCol>
                <a:gridCol w="3860040">
                  <a:extLst>
                    <a:ext uri="{9D8B030D-6E8A-4147-A177-3AD203B41FA5}">
                      <a16:colId xmlns:a16="http://schemas.microsoft.com/office/drawing/2014/main" xmlns="" val="3451926082"/>
                    </a:ext>
                  </a:extLst>
                </a:gridCol>
              </a:tblGrid>
              <a:tr h="561315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latin typeface="Avenir Heavy" panose="020B0703020203020204" pitchFamily="34" charset="0"/>
                        </a:rPr>
                        <a:t>Simple</a:t>
                      </a:r>
                    </a:p>
                  </a:txBody>
                  <a:tcPr anchor="ctr">
                    <a:solidFill>
                      <a:srgbClr val="97A6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latin typeface="Avenir Heavy" panose="020B0703020203020204" pitchFamily="34" charset="0"/>
                        </a:rPr>
                        <a:t>Complicated</a:t>
                      </a:r>
                    </a:p>
                  </a:txBody>
                  <a:tcPr anchor="ctr">
                    <a:solidFill>
                      <a:srgbClr val="97A6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latin typeface="Avenir Heavy" panose="020B0703020203020204" pitchFamily="34" charset="0"/>
                        </a:rPr>
                        <a:t>Complex</a:t>
                      </a:r>
                    </a:p>
                  </a:txBody>
                  <a:tcPr anchor="ctr">
                    <a:solidFill>
                      <a:srgbClr val="97A6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34778002"/>
                  </a:ext>
                </a:extLst>
              </a:tr>
              <a:tr h="4076766">
                <a:tc>
                  <a:txBody>
                    <a:bodyPr/>
                    <a:lstStyle/>
                    <a:p>
                      <a:pPr marL="540000" indent="-457200">
                        <a:spcBef>
                          <a:spcPts val="1000"/>
                        </a:spcBef>
                        <a:buClr>
                          <a:srgbClr val="223751"/>
                        </a:buClr>
                        <a:buFont typeface="Wingdings" panose="05000000000000000000" pitchFamily="2" charset="2"/>
                        <a:buChar char="§"/>
                      </a:pPr>
                      <a:endParaRPr lang="en-US" sz="2000" dirty="0">
                        <a:latin typeface="Avenir Light" panose="020B0402020203020204" pitchFamily="34" charset="0"/>
                      </a:endParaRPr>
                    </a:p>
                    <a:p>
                      <a:pPr marL="540000" indent="-457200">
                        <a:spcBef>
                          <a:spcPts val="1000"/>
                        </a:spcBef>
                        <a:buClr>
                          <a:srgbClr val="223751"/>
                        </a:buClr>
                        <a:buFont typeface="Wingdings" panose="05000000000000000000" pitchFamily="2" charset="2"/>
                        <a:buChar char="§"/>
                      </a:pPr>
                      <a:endParaRPr lang="en-US" sz="2000" dirty="0">
                        <a:latin typeface="Avenir Light" panose="020B0402020203020204" pitchFamily="34" charset="0"/>
                      </a:endParaRPr>
                    </a:p>
                  </a:txBody>
                  <a:tcPr marT="180000">
                    <a:solidFill>
                      <a:srgbClr val="EDECE8"/>
                    </a:solidFill>
                  </a:tcPr>
                </a:tc>
                <a:tc>
                  <a:txBody>
                    <a:bodyPr/>
                    <a:lstStyle/>
                    <a:p>
                      <a:pPr marL="82800" indent="0">
                        <a:spcBef>
                          <a:spcPts val="1000"/>
                        </a:spcBef>
                        <a:buClr>
                          <a:srgbClr val="223751"/>
                        </a:buClr>
                        <a:buFont typeface="Wingdings" panose="05000000000000000000" pitchFamily="2" charset="2"/>
                        <a:buNone/>
                      </a:pPr>
                      <a:endParaRPr lang="en-US" sz="2000" dirty="0">
                        <a:latin typeface="Avenir Light" panose="020B0402020203020204" pitchFamily="34" charset="0"/>
                      </a:endParaRPr>
                    </a:p>
                  </a:txBody>
                  <a:tcPr marT="180000">
                    <a:solidFill>
                      <a:srgbClr val="EDECE8"/>
                    </a:solidFill>
                  </a:tcPr>
                </a:tc>
                <a:tc>
                  <a:txBody>
                    <a:bodyPr/>
                    <a:lstStyle/>
                    <a:p>
                      <a:pPr marL="82800" indent="0">
                        <a:spcBef>
                          <a:spcPts val="1000"/>
                        </a:spcBef>
                        <a:buClr>
                          <a:srgbClr val="223751"/>
                        </a:buClr>
                        <a:buFont typeface="Wingdings" panose="05000000000000000000" pitchFamily="2" charset="2"/>
                        <a:buNone/>
                      </a:pPr>
                      <a:endParaRPr lang="en-US" sz="2000" dirty="0">
                        <a:latin typeface="Avenir Light" panose="020B0402020203020204" pitchFamily="34" charset="0"/>
                      </a:endParaRPr>
                    </a:p>
                  </a:txBody>
                  <a:tcPr marT="180000">
                    <a:solidFill>
                      <a:srgbClr val="EDEC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9545356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F610995-F284-E948-805B-54C4621C7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20" y="2471942"/>
            <a:ext cx="1916854" cy="1437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0863FF4-FF96-9D4C-B498-72A695EA2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374" y="3909582"/>
            <a:ext cx="1744638" cy="17473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1D1E73B-4A9E-BD42-AA24-3A574905C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197" y="4473270"/>
            <a:ext cx="1587500" cy="203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C16F698-D44B-694A-B0AD-7DB86C60E4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50" r="24900"/>
          <a:stretch/>
        </p:blipFill>
        <p:spPr>
          <a:xfrm>
            <a:off x="6437135" y="2471942"/>
            <a:ext cx="1374164" cy="19655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D32F734-B464-B646-A3B2-8D09BCD841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5129" y="2487347"/>
            <a:ext cx="2113890" cy="14068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B2F1C376-BB0A-4845-9FD3-D6CDF1D9752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165" r="44623"/>
          <a:stretch/>
        </p:blipFill>
        <p:spPr>
          <a:xfrm>
            <a:off x="4483340" y="4514335"/>
            <a:ext cx="2582186" cy="18739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BD72DE7A-93E3-4440-939C-C276A6C6380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6110" t="8328" r="25891" b="8439"/>
          <a:stretch/>
        </p:blipFill>
        <p:spPr>
          <a:xfrm>
            <a:off x="10403780" y="3583662"/>
            <a:ext cx="1404189" cy="14349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2EBC1277-CE95-DE4F-910A-BC724666D10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96918" y="2487347"/>
            <a:ext cx="2190852" cy="15500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FF009CF-187D-6D47-9214-A143B2B06AE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96918" y="5078840"/>
            <a:ext cx="2970475" cy="143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348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D48D48E-B90D-4418-B732-B1AF94FFD9C7}"/>
              </a:ext>
            </a:extLst>
          </p:cNvPr>
          <p:cNvSpPr txBox="1"/>
          <p:nvPr/>
        </p:nvSpPr>
        <p:spPr>
          <a:xfrm>
            <a:off x="335360" y="2120347"/>
            <a:ext cx="1095781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Avenir Medium" panose="02000603020000020003" pitchFamily="2" charset="0"/>
              </a:rPr>
              <a:t>Attribute Evolution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Avenir Light" panose="020B0402020203020204" pitchFamily="34" charset="0"/>
              </a:rPr>
              <a:t>Proliferation of publicly-available construction kits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Avenir Light" panose="020B0402020203020204" pitchFamily="34" charset="0"/>
              </a:rPr>
              <a:t>Series of defensive capabilities</a:t>
            </a:r>
          </a:p>
          <a:p>
            <a:pPr marL="342900" indent="-342900">
              <a:spcBef>
                <a:spcPts val="1200"/>
              </a:spcBef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Avenir Medium" panose="02000603020000020003" pitchFamily="2" charset="0"/>
              </a:rPr>
              <a:t>Mitigation Evolution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Avenir Light" panose="020B0402020203020204" pitchFamily="34" charset="0"/>
              </a:rPr>
              <a:t>Signature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Avenir Light" panose="020B0402020203020204" pitchFamily="34" charset="0"/>
              </a:rPr>
              <a:t>Heuristic</a:t>
            </a:r>
          </a:p>
          <a:p>
            <a:pPr marL="742950" lvl="1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Avenir Light" panose="020B0402020203020204" pitchFamily="34" charset="0"/>
              </a:rPr>
              <a:t>Behavior</a:t>
            </a:r>
          </a:p>
          <a:p>
            <a:pPr marL="800100" lvl="1" indent="-342900">
              <a:buClr>
                <a:srgbClr val="223751"/>
              </a:buClr>
              <a:buFont typeface="Wingdings" panose="05000000000000000000" pitchFamily="2" charset="2"/>
              <a:buChar char="§"/>
            </a:pPr>
            <a:endParaRPr lang="en-US" sz="2000" dirty="0">
              <a:latin typeface="Avenir Light" panose="020B0402020203020204" pitchFamily="34" charset="0"/>
            </a:endParaRPr>
          </a:p>
          <a:p>
            <a:pPr marL="285750" indent="-285750">
              <a:buClr>
                <a:srgbClr val="22375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Avenir Medium" panose="02000603020000020003" pitchFamily="2" charset="0"/>
              </a:rPr>
              <a:t>Tools include antivirus, antispam, </a:t>
            </a:r>
          </a:p>
          <a:p>
            <a:pPr>
              <a:buClr>
                <a:srgbClr val="223751"/>
              </a:buClr>
            </a:pPr>
            <a:r>
              <a:rPr lang="en-US" sz="2000" dirty="0">
                <a:latin typeface="Avenir Medium" panose="02000603020000020003" pitchFamily="2" charset="0"/>
              </a:rPr>
              <a:t>     sandboxing, artificial intelligence, </a:t>
            </a:r>
          </a:p>
          <a:p>
            <a:pPr>
              <a:buClr>
                <a:srgbClr val="223751"/>
              </a:buClr>
            </a:pPr>
            <a:r>
              <a:rPr lang="en-US" sz="2000" dirty="0">
                <a:latin typeface="Avenir Medium" panose="02000603020000020003" pitchFamily="2" charset="0"/>
              </a:rPr>
              <a:t>     machine learning, etc</a:t>
            </a:r>
            <a:r>
              <a:rPr lang="en-US" sz="2000" dirty="0">
                <a:latin typeface="Avenir Light" panose="020B0402020203020204" pitchFamily="34" charset="0"/>
              </a:rPr>
              <a:t>.</a:t>
            </a:r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xmlns="" id="{ED4108AE-0BB6-41C6-B323-7029A2B26B8B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venir heavy" panose="020B0703020203020204" pitchFamily="34" charset="0"/>
              </a:rPr>
              <a:t>Where Did Malware Take Us?</a:t>
            </a:r>
            <a:endParaRPr lang="en-US" b="1" dirty="0">
              <a:latin typeface="Avenir heavy" panose="020B0703020203020204" pitchFamily="34" charset="0"/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xmlns="" id="{D704FD9A-E265-4CB7-8C83-32B7580CD7AD}"/>
              </a:ext>
            </a:extLst>
          </p:cNvPr>
          <p:cNvSpPr/>
          <p:nvPr/>
        </p:nvSpPr>
        <p:spPr>
          <a:xfrm>
            <a:off x="6000751" y="1818783"/>
            <a:ext cx="6115050" cy="992564"/>
          </a:xfrm>
          <a:prstGeom prst="parallelogram">
            <a:avLst>
              <a:gd name="adj" fmla="val 31796"/>
            </a:avLst>
          </a:prstGeom>
          <a:solidFill>
            <a:srgbClr val="97A6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b="1" dirty="0">
              <a:latin typeface="Avenir Medium" panose="02000603020000020003" pitchFamily="2" charset="0"/>
            </a:endParaRPr>
          </a:p>
          <a:p>
            <a:pPr algn="ctr"/>
            <a:r>
              <a:rPr lang="en-GB" sz="2400" dirty="0">
                <a:latin typeface="Avenir Medium" panose="02000603020000020003" pitchFamily="2" charset="0"/>
              </a:rPr>
              <a:t>These suggest that we are operating in the “complex” domain</a:t>
            </a:r>
          </a:p>
          <a:p>
            <a:pPr algn="ctr"/>
            <a:endParaRPr lang="en-GB" dirty="0">
              <a:latin typeface="Avenir Medium" panose="02000603020000020003" pitchFamily="2" charset="0"/>
            </a:endParaRPr>
          </a:p>
        </p:txBody>
      </p:sp>
      <p:pic>
        <p:nvPicPr>
          <p:cNvPr id="3" name="Traffic">
            <a:hlinkClick r:id="" action="ppaction://media"/>
            <a:extLst>
              <a:ext uri="{FF2B5EF4-FFF2-40B4-BE49-F238E27FC236}">
                <a16:creationId xmlns:a16="http://schemas.microsoft.com/office/drawing/2014/main" xmlns="" id="{493BB36B-6BAD-4758-98C2-21FE2514B2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0751" y="1640046"/>
            <a:ext cx="6115050" cy="510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2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xmlns="" id="{ED4108AE-0BB6-41C6-B323-7029A2B26B8B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venir heavy" panose="020B0703020203020204" pitchFamily="34" charset="0"/>
              </a:rPr>
              <a:t>Evolution to Emergence-Focused Solutions</a:t>
            </a:r>
            <a:endParaRPr lang="en-US" b="1" dirty="0">
              <a:latin typeface="Avenir heavy" panose="020B0703020203020204" pitchFamily="34" charset="0"/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xmlns="" id="{792DCC52-7774-4840-948D-AA040D8980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1211943"/>
              </p:ext>
            </p:extLst>
          </p:nvPr>
        </p:nvGraphicFramePr>
        <p:xfrm>
          <a:off x="881028" y="1575172"/>
          <a:ext cx="10425495" cy="5166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1173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xmlns="" id="{ED4108AE-0BB6-41C6-B323-7029A2B26B8B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venir heavy" panose="020B0703020203020204" pitchFamily="34" charset="0"/>
              </a:rPr>
              <a:t>Complexity Trap – Looking for (Treating) Effects</a:t>
            </a:r>
            <a:endParaRPr lang="en-US" b="1" dirty="0">
              <a:latin typeface="Avenir heavy" panose="020B0703020203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DE00D652-3652-4016-BF1F-B7473519545C}"/>
              </a:ext>
            </a:extLst>
          </p:cNvPr>
          <p:cNvGrpSpPr/>
          <p:nvPr/>
        </p:nvGrpSpPr>
        <p:grpSpPr>
          <a:xfrm>
            <a:off x="1198998" y="1711355"/>
            <a:ext cx="10286989" cy="4720134"/>
            <a:chOff x="1198998" y="1711355"/>
            <a:chExt cx="10286989" cy="4720134"/>
          </a:xfrm>
        </p:grpSpPr>
        <p:graphicFrame>
          <p:nvGraphicFramePr>
            <p:cNvPr id="3" name="Content Placeholder 3">
              <a:extLst>
                <a:ext uri="{FF2B5EF4-FFF2-40B4-BE49-F238E27FC236}">
                  <a16:creationId xmlns:a16="http://schemas.microsoft.com/office/drawing/2014/main" xmlns="" id="{20D5F16E-B1A8-45FC-947D-743A781C23E6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238543199"/>
                </p:ext>
              </p:extLst>
            </p:nvPr>
          </p:nvGraphicFramePr>
          <p:xfrm>
            <a:off x="1198998" y="1962288"/>
            <a:ext cx="7644652" cy="446920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4" r:lo="rId5" r:qs="rId6" r:cs="rId7"/>
            </a:graphicData>
          </a:graphic>
        </p:graphicFrame>
        <p:sp>
          <p:nvSpPr>
            <p:cNvPr id="4" name="Oval 3">
              <a:extLst>
                <a:ext uri="{FF2B5EF4-FFF2-40B4-BE49-F238E27FC236}">
                  <a16:creationId xmlns:a16="http://schemas.microsoft.com/office/drawing/2014/main" xmlns="" id="{1E69B756-099D-4486-9BF0-EB75969F62B0}"/>
                </a:ext>
              </a:extLst>
            </p:cNvPr>
            <p:cNvSpPr/>
            <p:nvPr/>
          </p:nvSpPr>
          <p:spPr>
            <a:xfrm>
              <a:off x="4599305" y="1944841"/>
              <a:ext cx="849464" cy="834306"/>
            </a:xfrm>
            <a:prstGeom prst="ellipse">
              <a:avLst/>
            </a:prstGeom>
            <a:noFill/>
            <a:ln w="38100">
              <a:solidFill>
                <a:srgbClr val="DE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Left Brace 4">
              <a:extLst>
                <a:ext uri="{FF2B5EF4-FFF2-40B4-BE49-F238E27FC236}">
                  <a16:creationId xmlns:a16="http://schemas.microsoft.com/office/drawing/2014/main" xmlns="" id="{3C868568-0017-4AF5-88BE-206A5D111BA5}"/>
                </a:ext>
              </a:extLst>
            </p:cNvPr>
            <p:cNvSpPr/>
            <p:nvPr/>
          </p:nvSpPr>
          <p:spPr>
            <a:xfrm>
              <a:off x="5488814" y="1711355"/>
              <a:ext cx="1759640" cy="1301278"/>
            </a:xfrm>
            <a:prstGeom prst="leftBrace">
              <a:avLst>
                <a:gd name="adj1" fmla="val 0"/>
                <a:gd name="adj2" fmla="val 51026"/>
              </a:avLst>
            </a:prstGeom>
            <a:ln w="9525">
              <a:solidFill>
                <a:srgbClr val="97A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5DB0C4FD-1D2F-4441-BFF0-7D6CB7DC485E}"/>
                </a:ext>
              </a:extLst>
            </p:cNvPr>
            <p:cNvSpPr txBox="1"/>
            <p:nvPr/>
          </p:nvSpPr>
          <p:spPr>
            <a:xfrm>
              <a:off x="6470779" y="1829839"/>
              <a:ext cx="195738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venir Light" panose="020B0402020203020204" pitchFamily="34" charset="0"/>
                </a:rPr>
                <a:t>Sedentary Lifestyle</a:t>
              </a:r>
            </a:p>
            <a:p>
              <a:r>
                <a:rPr lang="en-US" sz="1600" dirty="0">
                  <a:latin typeface="Avenir Light" panose="020B0402020203020204" pitchFamily="34" charset="0"/>
                </a:rPr>
                <a:t>Poor Diet</a:t>
              </a:r>
            </a:p>
            <a:p>
              <a:r>
                <a:rPr lang="en-US" sz="1600" dirty="0">
                  <a:latin typeface="Avenir Light" panose="020B0402020203020204" pitchFamily="34" charset="0"/>
                </a:rPr>
                <a:t>Smoking</a:t>
              </a:r>
            </a:p>
            <a:p>
              <a:r>
                <a:rPr lang="en-US" sz="1600" dirty="0">
                  <a:latin typeface="Avenir Light" panose="020B0402020203020204" pitchFamily="34" charset="0"/>
                </a:rPr>
                <a:t>Lack of Sleep</a:t>
              </a:r>
            </a:p>
          </p:txBody>
        </p: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xmlns="" id="{E0B8F0F2-1556-414E-9252-47D637531368}"/>
                </a:ext>
              </a:extLst>
            </p:cNvPr>
            <p:cNvSpPr/>
            <p:nvPr/>
          </p:nvSpPr>
          <p:spPr>
            <a:xfrm>
              <a:off x="8609744" y="5790841"/>
              <a:ext cx="1671988" cy="640648"/>
            </a:xfrm>
            <a:prstGeom prst="leftBrace">
              <a:avLst>
                <a:gd name="adj1" fmla="val 0"/>
                <a:gd name="adj2" fmla="val 50000"/>
              </a:avLst>
            </a:prstGeom>
            <a:ln w="9525">
              <a:solidFill>
                <a:srgbClr val="97A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6E32853-CC3F-492A-81C4-A738B58F9F44}"/>
                </a:ext>
              </a:extLst>
            </p:cNvPr>
            <p:cNvSpPr txBox="1"/>
            <p:nvPr/>
          </p:nvSpPr>
          <p:spPr>
            <a:xfrm>
              <a:off x="9528599" y="5882416"/>
              <a:ext cx="1957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+mj-lt"/>
                </a:rPr>
                <a:t>Heart Disease</a:t>
              </a:r>
            </a:p>
          </p:txBody>
        </p:sp>
      </p:grpSp>
      <p:pic>
        <p:nvPicPr>
          <p:cNvPr id="10" name="ms-LZvep9">
            <a:hlinkClick r:id="" action="ppaction://media"/>
            <a:extLst>
              <a:ext uri="{FF2B5EF4-FFF2-40B4-BE49-F238E27FC236}">
                <a16:creationId xmlns:a16="http://schemas.microsoft.com/office/drawing/2014/main" xmlns="" id="{FA10FEF6-DCAC-471B-A70F-93B2B1364A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06553" y="2065856"/>
            <a:ext cx="5978894" cy="426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48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xmlns="" id="{ED4108AE-0BB6-41C6-B323-7029A2B26B8B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sz="2300" b="1" dirty="0">
                <a:latin typeface="Avenir heavy" panose="020B0703020203020204" pitchFamily="34" charset="0"/>
              </a:rPr>
              <a:t>Focusing at a Lower Level of Abstraction Gets to Tools &amp; TTPs</a:t>
            </a:r>
            <a:endParaRPr lang="en-US" sz="2300" b="1" dirty="0">
              <a:latin typeface="Avenir heavy" panose="020B0703020203020204" pitchFamily="34" charset="0"/>
            </a:endParaRPr>
          </a:p>
        </p:txBody>
      </p:sp>
      <p:graphicFrame>
        <p:nvGraphicFramePr>
          <p:cNvPr id="3" name="Content Placeholder 5">
            <a:extLst>
              <a:ext uri="{FF2B5EF4-FFF2-40B4-BE49-F238E27FC236}">
                <a16:creationId xmlns:a16="http://schemas.microsoft.com/office/drawing/2014/main" xmlns="" id="{B5BB4C63-DCFA-4FF6-BECB-2B2B6B4188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5580179"/>
              </p:ext>
            </p:extLst>
          </p:nvPr>
        </p:nvGraphicFramePr>
        <p:xfrm>
          <a:off x="707711" y="1961896"/>
          <a:ext cx="7013777" cy="44709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xmlns="" id="{A9B81DCA-FDAA-454E-A44E-FBB91B45B54E}"/>
              </a:ext>
            </a:extLst>
          </p:cNvPr>
          <p:cNvSpPr/>
          <p:nvPr/>
        </p:nvSpPr>
        <p:spPr>
          <a:xfrm>
            <a:off x="3535817" y="5169459"/>
            <a:ext cx="1348240" cy="1294234"/>
          </a:xfrm>
          <a:prstGeom prst="ellipse">
            <a:avLst/>
          </a:prstGeom>
          <a:noFill/>
          <a:ln w="38100">
            <a:solidFill>
              <a:srgbClr val="D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xmlns="" id="{9DFD7083-880B-476E-93DA-9314228050E2}"/>
              </a:ext>
            </a:extLst>
          </p:cNvPr>
          <p:cNvSpPr/>
          <p:nvPr/>
        </p:nvSpPr>
        <p:spPr>
          <a:xfrm>
            <a:off x="4923134" y="4972252"/>
            <a:ext cx="1979908" cy="1618053"/>
          </a:xfrm>
          <a:prstGeom prst="leftBrace">
            <a:avLst>
              <a:gd name="adj1" fmla="val 0"/>
              <a:gd name="adj2" fmla="val 50000"/>
            </a:avLst>
          </a:prstGeom>
          <a:solidFill>
            <a:srgbClr val="FFFFFF"/>
          </a:solidFill>
          <a:ln w="9525">
            <a:solidFill>
              <a:srgbClr val="97A6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F452E118-DF02-439F-963E-F7C351FA6522}"/>
              </a:ext>
            </a:extLst>
          </p:cNvPr>
          <p:cNvGrpSpPr/>
          <p:nvPr/>
        </p:nvGrpSpPr>
        <p:grpSpPr>
          <a:xfrm>
            <a:off x="6005279" y="5075229"/>
            <a:ext cx="1957388" cy="1754326"/>
            <a:chOff x="6102674" y="5294729"/>
            <a:chExt cx="1957388" cy="175432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A8DC5F4F-4045-48EE-92B0-E47061DBB8DB}"/>
                </a:ext>
              </a:extLst>
            </p:cNvPr>
            <p:cNvSpPr txBox="1"/>
            <p:nvPr/>
          </p:nvSpPr>
          <p:spPr>
            <a:xfrm>
              <a:off x="6102674" y="5294729"/>
              <a:ext cx="195738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venir Light" panose="020B0402020203020204" pitchFamily="34" charset="0"/>
                </a:rPr>
                <a:t>Sedentary Lifestyle</a:t>
              </a:r>
            </a:p>
            <a:p>
              <a:r>
                <a:rPr lang="en-US" dirty="0">
                  <a:latin typeface="Avenir Light" panose="020B0402020203020204" pitchFamily="34" charset="0"/>
                </a:rPr>
                <a:t>Poor Diet</a:t>
              </a:r>
            </a:p>
            <a:p>
              <a:r>
                <a:rPr lang="en-US" dirty="0">
                  <a:latin typeface="Avenir Light" panose="020B0402020203020204" pitchFamily="34" charset="0"/>
                </a:rPr>
                <a:t>Smoking</a:t>
              </a:r>
            </a:p>
            <a:p>
              <a:r>
                <a:rPr lang="en-US" dirty="0">
                  <a:latin typeface="Avenir Light" panose="020B0402020203020204" pitchFamily="34" charset="0"/>
                </a:rPr>
                <a:t>Lack of Sleep</a:t>
              </a:r>
            </a:p>
            <a:p>
              <a:endParaRPr lang="en-US" dirty="0">
                <a:latin typeface="Avenir Light" panose="020B0402020203020204" pitchFamily="34" charset="0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B091C351-D309-4E81-BA52-01434CFCBF49}"/>
                </a:ext>
              </a:extLst>
            </p:cNvPr>
            <p:cNvCxnSpPr>
              <a:cxnSpLocks/>
            </p:cNvCxnSpPr>
            <p:nvPr/>
          </p:nvCxnSpPr>
          <p:spPr>
            <a:xfrm>
              <a:off x="6255010" y="5299685"/>
              <a:ext cx="1162051" cy="1431369"/>
            </a:xfrm>
            <a:prstGeom prst="line">
              <a:avLst/>
            </a:prstGeom>
            <a:ln w="38100">
              <a:solidFill>
                <a:srgbClr val="DE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2D1CD5B4-0152-4BA4-9979-09798FC063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5010" y="5299685"/>
              <a:ext cx="1162051" cy="1431371"/>
            </a:xfrm>
            <a:prstGeom prst="line">
              <a:avLst/>
            </a:prstGeom>
            <a:ln w="38100">
              <a:solidFill>
                <a:srgbClr val="DE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D8931C6-124D-4CB4-B7BC-063A4CD45AF8}"/>
              </a:ext>
            </a:extLst>
          </p:cNvPr>
          <p:cNvSpPr txBox="1"/>
          <p:nvPr/>
        </p:nvSpPr>
        <p:spPr>
          <a:xfrm>
            <a:off x="8341753" y="2058191"/>
            <a:ext cx="2476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2AB13AB0-B449-4183-A79B-D051EB5F2295}"/>
              </a:ext>
            </a:extLst>
          </p:cNvPr>
          <p:cNvGrpSpPr/>
          <p:nvPr/>
        </p:nvGrpSpPr>
        <p:grpSpPr>
          <a:xfrm>
            <a:off x="7898660" y="5075229"/>
            <a:ext cx="1957388" cy="1754326"/>
            <a:chOff x="6133921" y="5298896"/>
            <a:chExt cx="1957388" cy="175432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BB1E91C8-3993-41B1-BC73-DE0F652D6436}"/>
                </a:ext>
              </a:extLst>
            </p:cNvPr>
            <p:cNvSpPr txBox="1"/>
            <p:nvPr/>
          </p:nvSpPr>
          <p:spPr>
            <a:xfrm>
              <a:off x="6133921" y="5298896"/>
              <a:ext cx="195738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36597E"/>
                  </a:solidFill>
                  <a:latin typeface="Avenir Light" panose="020B0402020203020204" pitchFamily="34" charset="0"/>
                </a:rPr>
                <a:t>Initial Access</a:t>
              </a:r>
            </a:p>
            <a:p>
              <a:r>
                <a:rPr lang="en-US" dirty="0">
                  <a:solidFill>
                    <a:srgbClr val="36597E"/>
                  </a:solidFill>
                  <a:latin typeface="Avenir Light" panose="020B0402020203020204" pitchFamily="34" charset="0"/>
                </a:rPr>
                <a:t>Execution</a:t>
              </a:r>
            </a:p>
            <a:p>
              <a:r>
                <a:rPr lang="en-US" dirty="0">
                  <a:solidFill>
                    <a:srgbClr val="36597E"/>
                  </a:solidFill>
                  <a:latin typeface="Avenir Light" panose="020B0402020203020204" pitchFamily="34" charset="0"/>
                </a:rPr>
                <a:t>Persistence</a:t>
              </a:r>
            </a:p>
            <a:p>
              <a:r>
                <a:rPr lang="en-US" dirty="0">
                  <a:solidFill>
                    <a:srgbClr val="36597E"/>
                  </a:solidFill>
                  <a:latin typeface="Avenir Light" panose="020B0402020203020204" pitchFamily="34" charset="0"/>
                </a:rPr>
                <a:t>Collection</a:t>
              </a:r>
            </a:p>
            <a:p>
              <a:r>
                <a:rPr lang="en-US" dirty="0">
                  <a:solidFill>
                    <a:srgbClr val="36597E"/>
                  </a:solidFill>
                  <a:latin typeface="Avenir Light" panose="020B0402020203020204" pitchFamily="34" charset="0"/>
                </a:rPr>
                <a:t>Exfiltration</a:t>
              </a:r>
            </a:p>
            <a:p>
              <a:endParaRPr lang="en-US" dirty="0">
                <a:latin typeface="Avenir Light" panose="020B0402020203020204" pitchFamily="34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xmlns="" id="{2719FA00-4FD4-4FE9-B75D-3EE38A2420BE}"/>
                </a:ext>
              </a:extLst>
            </p:cNvPr>
            <p:cNvCxnSpPr>
              <a:cxnSpLocks/>
            </p:cNvCxnSpPr>
            <p:nvPr/>
          </p:nvCxnSpPr>
          <p:spPr>
            <a:xfrm>
              <a:off x="6286257" y="5303851"/>
              <a:ext cx="1162051" cy="1431369"/>
            </a:xfrm>
            <a:prstGeom prst="line">
              <a:avLst/>
            </a:prstGeom>
            <a:ln w="38100">
              <a:solidFill>
                <a:srgbClr val="DE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8C52576F-25E1-4DF1-A0FD-8FA2E13AE4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6257" y="5303851"/>
              <a:ext cx="1162051" cy="1431371"/>
            </a:xfrm>
            <a:prstGeom prst="line">
              <a:avLst/>
            </a:prstGeom>
            <a:ln w="38100">
              <a:solidFill>
                <a:srgbClr val="DE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Left Brace 26">
            <a:extLst>
              <a:ext uri="{FF2B5EF4-FFF2-40B4-BE49-F238E27FC236}">
                <a16:creationId xmlns:a16="http://schemas.microsoft.com/office/drawing/2014/main" xmlns="" id="{BDF1C4A2-B968-49DC-9048-45A41399C9A7}"/>
              </a:ext>
            </a:extLst>
          </p:cNvPr>
          <p:cNvSpPr/>
          <p:nvPr/>
        </p:nvSpPr>
        <p:spPr>
          <a:xfrm>
            <a:off x="7461933" y="1780357"/>
            <a:ext cx="1759640" cy="1014414"/>
          </a:xfrm>
          <a:prstGeom prst="leftBrace">
            <a:avLst>
              <a:gd name="adj1" fmla="val 0"/>
              <a:gd name="adj2" fmla="val 51026"/>
            </a:avLst>
          </a:prstGeom>
          <a:ln w="9525">
            <a:solidFill>
              <a:srgbClr val="97A6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D8F353C5-4589-4E6E-A9C6-B9867CEC8F6B}"/>
              </a:ext>
            </a:extLst>
          </p:cNvPr>
          <p:cNvSpPr txBox="1"/>
          <p:nvPr/>
        </p:nvSpPr>
        <p:spPr>
          <a:xfrm>
            <a:off x="8443456" y="1918784"/>
            <a:ext cx="24292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venir Light" panose="020B0402020203020204" pitchFamily="34" charset="0"/>
              </a:rPr>
              <a:t>Heart Disease Health</a:t>
            </a:r>
          </a:p>
          <a:p>
            <a:pPr>
              <a:spcBef>
                <a:spcPts val="1000"/>
              </a:spcBef>
            </a:pPr>
            <a:r>
              <a:rPr lang="en-US" dirty="0">
                <a:latin typeface="Avenir Light" panose="020B0402020203020204" pitchFamily="34" charset="0"/>
              </a:rPr>
              <a:t>Data Loss/Ransom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6415B7B8-FA22-47C7-89F3-2DB8903C1BD1}"/>
              </a:ext>
            </a:extLst>
          </p:cNvPr>
          <p:cNvCxnSpPr>
            <a:cxnSpLocks/>
          </p:cNvCxnSpPr>
          <p:nvPr/>
        </p:nvCxnSpPr>
        <p:spPr>
          <a:xfrm>
            <a:off x="9149246" y="2104911"/>
            <a:ext cx="604354" cy="0"/>
          </a:xfrm>
          <a:prstGeom prst="line">
            <a:avLst/>
          </a:prstGeom>
          <a:ln w="38100">
            <a:solidFill>
              <a:srgbClr val="D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926C490F-11E4-4F70-B079-88E2166282F9}"/>
              </a:ext>
            </a:extLst>
          </p:cNvPr>
          <p:cNvCxnSpPr>
            <a:cxnSpLocks/>
          </p:cNvCxnSpPr>
          <p:nvPr/>
        </p:nvCxnSpPr>
        <p:spPr>
          <a:xfrm>
            <a:off x="9058864" y="2497141"/>
            <a:ext cx="1161461" cy="0"/>
          </a:xfrm>
          <a:prstGeom prst="line">
            <a:avLst/>
          </a:prstGeom>
          <a:ln w="38100">
            <a:solidFill>
              <a:srgbClr val="D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2928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xmlns="" id="{ED4108AE-0BB6-41C6-B323-7029A2B26B8B}"/>
              </a:ext>
            </a:extLst>
          </p:cNvPr>
          <p:cNvSpPr txBox="1">
            <a:spLocks/>
          </p:cNvSpPr>
          <p:nvPr/>
        </p:nvSpPr>
        <p:spPr>
          <a:xfrm>
            <a:off x="335360" y="365125"/>
            <a:ext cx="8856984" cy="975643"/>
          </a:xfr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Avenir Heavy" panose="020B0703020203020204" pitchFamily="34" charset="0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Avenir heavy" panose="020B0703020203020204" pitchFamily="34" charset="0"/>
              </a:rPr>
              <a:t>Deep File Inspection Provides a New Granularity</a:t>
            </a:r>
            <a:endParaRPr lang="en-US" b="1" dirty="0">
              <a:latin typeface="Avenir heavy" panose="020B0703020203020204" pitchFamily="34" charset="0"/>
            </a:endParaRPr>
          </a:p>
        </p:txBody>
      </p:sp>
      <p:graphicFrame>
        <p:nvGraphicFramePr>
          <p:cNvPr id="3" name="Content Placeholder 5">
            <a:extLst>
              <a:ext uri="{FF2B5EF4-FFF2-40B4-BE49-F238E27FC236}">
                <a16:creationId xmlns:a16="http://schemas.microsoft.com/office/drawing/2014/main" xmlns="" id="{B5BB4C63-DCFA-4FF6-BECB-2B2B6B4188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6131528"/>
              </p:ext>
            </p:extLst>
          </p:nvPr>
        </p:nvGraphicFramePr>
        <p:xfrm>
          <a:off x="707711" y="1961896"/>
          <a:ext cx="7013777" cy="44709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D8931C6-124D-4CB4-B7BC-063A4CD45AF8}"/>
              </a:ext>
            </a:extLst>
          </p:cNvPr>
          <p:cNvSpPr txBox="1"/>
          <p:nvPr/>
        </p:nvSpPr>
        <p:spPr>
          <a:xfrm>
            <a:off x="8148200" y="2058191"/>
            <a:ext cx="2476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1"/>
              </a:solidFill>
            </a:endParaRPr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xmlns="" id="{03F8001D-3789-4725-B569-EA3A6E5756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5352239"/>
              </p:ext>
            </p:extLst>
          </p:nvPr>
        </p:nvGraphicFramePr>
        <p:xfrm>
          <a:off x="6609926" y="1964378"/>
          <a:ext cx="4968631" cy="4446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04AC7D61-997C-487F-9B27-D91751C3EE30}"/>
              </a:ext>
            </a:extLst>
          </p:cNvPr>
          <p:cNvSpPr/>
          <p:nvPr/>
        </p:nvSpPr>
        <p:spPr>
          <a:xfrm>
            <a:off x="8560500" y="4587842"/>
            <a:ext cx="1067482" cy="581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File</a:t>
            </a:r>
          </a:p>
          <a:p>
            <a:pPr lvl="0" algn="ctr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Structure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155522DD-166F-40A3-BB1C-DA6F30D0803C}"/>
              </a:ext>
            </a:extLst>
          </p:cNvPr>
          <p:cNvSpPr/>
          <p:nvPr/>
        </p:nvSpPr>
        <p:spPr>
          <a:xfrm>
            <a:off x="7489877" y="5493327"/>
            <a:ext cx="1037975" cy="336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File Type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B6F0D9AF-77E2-40ED-A7E0-1269F61A87D5}"/>
              </a:ext>
            </a:extLst>
          </p:cNvPr>
          <p:cNvSpPr/>
          <p:nvPr/>
        </p:nvSpPr>
        <p:spPr>
          <a:xfrm>
            <a:off x="9581260" y="5493327"/>
            <a:ext cx="1277584" cy="336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File Hashes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B324EF1-BC06-4687-B6EA-FD0B06E77CAD}"/>
              </a:ext>
            </a:extLst>
          </p:cNvPr>
          <p:cNvSpPr/>
          <p:nvPr/>
        </p:nvSpPr>
        <p:spPr>
          <a:xfrm>
            <a:off x="8509426" y="3403124"/>
            <a:ext cx="1275934" cy="336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>
                <a:solidFill>
                  <a:schemeClr val="bg1"/>
                </a:solidFill>
                <a:latin typeface="Avenir Medium" panose="02000603020000020003" pitchFamily="2" charset="0"/>
              </a:rPr>
              <a:t>Extensibles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81343885-D057-4B6D-B6FF-7E52712C60B4}"/>
              </a:ext>
            </a:extLst>
          </p:cNvPr>
          <p:cNvGrpSpPr/>
          <p:nvPr/>
        </p:nvGrpSpPr>
        <p:grpSpPr>
          <a:xfrm>
            <a:off x="3535817" y="5169459"/>
            <a:ext cx="3398939" cy="1263347"/>
            <a:chOff x="3535817" y="5169459"/>
            <a:chExt cx="3398939" cy="1263347"/>
          </a:xfrm>
        </p:grpSpPr>
        <p:sp>
          <p:nvSpPr>
            <p:cNvPr id="25" name="Left Arrow 36">
              <a:extLst>
                <a:ext uri="{FF2B5EF4-FFF2-40B4-BE49-F238E27FC236}">
                  <a16:creationId xmlns:a16="http://schemas.microsoft.com/office/drawing/2014/main" xmlns="" id="{D6C1EFA6-A3F5-4096-980C-AE876A4CC4B2}"/>
                </a:ext>
              </a:extLst>
            </p:cNvPr>
            <p:cNvSpPr/>
            <p:nvPr/>
          </p:nvSpPr>
          <p:spPr>
            <a:xfrm rot="10800000">
              <a:off x="4861750" y="5662220"/>
              <a:ext cx="2073006" cy="277821"/>
            </a:xfrm>
            <a:prstGeom prst="leftArrow">
              <a:avLst>
                <a:gd name="adj1" fmla="val 28375"/>
                <a:gd name="adj2" fmla="val 104427"/>
              </a:avLst>
            </a:prstGeom>
            <a:solidFill>
              <a:srgbClr val="D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xmlns="" id="{A9B81DCA-FDAA-454E-A44E-FBB91B45B54E}"/>
                </a:ext>
              </a:extLst>
            </p:cNvPr>
            <p:cNvSpPr/>
            <p:nvPr/>
          </p:nvSpPr>
          <p:spPr>
            <a:xfrm>
              <a:off x="3535817" y="5169459"/>
              <a:ext cx="1319507" cy="1263347"/>
            </a:xfrm>
            <a:prstGeom prst="ellipse">
              <a:avLst/>
            </a:prstGeom>
            <a:noFill/>
            <a:ln w="38100">
              <a:solidFill>
                <a:srgbClr val="DE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8384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2" grpId="0">
        <p:bldAsOne/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ctr"/>
      <a:lstStyle>
        <a:defPPr algn="l">
          <a:defRPr dirty="0" smtClean="0">
            <a:latin typeface="Avenir heavy" panose="020B0703020203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540</Words>
  <Application>Microsoft Office PowerPoint</Application>
  <PresentationFormat>Widescreen</PresentationFormat>
  <Paragraphs>143</Paragraphs>
  <Slides>12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Avenir heavy</vt:lpstr>
      <vt:lpstr>Avenir heavy</vt:lpstr>
      <vt:lpstr>Avenir Light</vt:lpstr>
      <vt:lpstr>Avenir Medium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Jake Bussell</dc:creator>
  <cp:lastModifiedBy>Aaron M. Detwiler</cp:lastModifiedBy>
  <cp:revision>64</cp:revision>
  <cp:lastPrinted>2018-11-17T09:26:29Z</cp:lastPrinted>
  <dcterms:created xsi:type="dcterms:W3CDTF">2018-07-31T11:48:34Z</dcterms:created>
  <dcterms:modified xsi:type="dcterms:W3CDTF">2019-01-09T20:10:51Z</dcterms:modified>
</cp:coreProperties>
</file>